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7" r:id="rId5"/>
    <p:sldId id="270" r:id="rId6"/>
    <p:sldId id="271" r:id="rId7"/>
    <p:sldId id="268" r:id="rId8"/>
    <p:sldId id="269" r:id="rId9"/>
    <p:sldId id="272" r:id="rId10"/>
    <p:sldId id="260" r:id="rId11"/>
    <p:sldId id="266" r:id="rId12"/>
    <p:sldId id="265" r:id="rId13"/>
    <p:sldId id="264" r:id="rId14"/>
    <p:sldId id="263" r:id="rId15"/>
    <p:sldId id="262" r:id="rId16"/>
    <p:sldId id="261" r:id="rId17"/>
    <p:sldId id="275" r:id="rId18"/>
    <p:sldId id="274" r:id="rId19"/>
    <p:sldId id="27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96A306-3C28-482C-A94C-8C7C4C15A2D1}" v="398" dt="2022-12-20T10:33:45.1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8" d="100"/>
          <a:sy n="88" d="100"/>
        </p:scale>
        <p:origin x="466"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RNATH GOWNDRA" userId="64c9d1e422586cdb" providerId="Windows Live" clId="Web-{E596A306-3C28-482C-A94C-8C7C4C15A2D1}"/>
    <pc:docChg chg="modSld">
      <pc:chgData name="AMARNATH GOWNDRA" userId="64c9d1e422586cdb" providerId="Windows Live" clId="Web-{E596A306-3C28-482C-A94C-8C7C4C15A2D1}" dt="2022-12-20T10:33:45.177" v="372" actId="20577"/>
      <pc:docMkLst>
        <pc:docMk/>
      </pc:docMkLst>
      <pc:sldChg chg="addSp delSp modSp">
        <pc:chgData name="AMARNATH GOWNDRA" userId="64c9d1e422586cdb" providerId="Windows Live" clId="Web-{E596A306-3C28-482C-A94C-8C7C4C15A2D1}" dt="2022-12-20T10:28:08.041" v="309" actId="20577"/>
        <pc:sldMkLst>
          <pc:docMk/>
          <pc:sldMk cId="710251592" sldId="257"/>
        </pc:sldMkLst>
        <pc:spChg chg="mod">
          <ac:chgData name="AMARNATH GOWNDRA" userId="64c9d1e422586cdb" providerId="Windows Live" clId="Web-{E596A306-3C28-482C-A94C-8C7C4C15A2D1}" dt="2022-12-20T10:26:19.006" v="245" actId="1076"/>
          <ac:spMkLst>
            <pc:docMk/>
            <pc:sldMk cId="710251592" sldId="257"/>
            <ac:spMk id="4" creationId="{E61C8620-8359-3410-2C52-92F44DE91507}"/>
          </ac:spMkLst>
        </pc:spChg>
        <pc:spChg chg="mod">
          <ac:chgData name="AMARNATH GOWNDRA" userId="64c9d1e422586cdb" providerId="Windows Live" clId="Web-{E596A306-3C28-482C-A94C-8C7C4C15A2D1}" dt="2022-12-20T10:28:08.041" v="309" actId="20577"/>
          <ac:spMkLst>
            <pc:docMk/>
            <pc:sldMk cId="710251592" sldId="257"/>
            <ac:spMk id="5" creationId="{52EB5381-0B7B-4636-CED4-361168C465CA}"/>
          </ac:spMkLst>
        </pc:spChg>
        <pc:spChg chg="add mod">
          <ac:chgData name="AMARNATH GOWNDRA" userId="64c9d1e422586cdb" providerId="Windows Live" clId="Web-{E596A306-3C28-482C-A94C-8C7C4C15A2D1}" dt="2022-12-20T10:27:29.961" v="292" actId="20577"/>
          <ac:spMkLst>
            <pc:docMk/>
            <pc:sldMk cId="710251592" sldId="257"/>
            <ac:spMk id="6" creationId="{2C2BB085-500E-E438-0749-B6714D780FAC}"/>
          </ac:spMkLst>
        </pc:spChg>
        <pc:picChg chg="del">
          <ac:chgData name="AMARNATH GOWNDRA" userId="64c9d1e422586cdb" providerId="Windows Live" clId="Web-{E596A306-3C28-482C-A94C-8C7C4C15A2D1}" dt="2022-12-20T10:26:11.115" v="244"/>
          <ac:picMkLst>
            <pc:docMk/>
            <pc:sldMk cId="710251592" sldId="257"/>
            <ac:picMk id="3" creationId="{3AA5A8B4-A624-DAF4-65BC-A95B2382D4C0}"/>
          </ac:picMkLst>
        </pc:picChg>
      </pc:sldChg>
      <pc:sldChg chg="addSp delSp modSp mod setBg setClrOvrMap">
        <pc:chgData name="AMARNATH GOWNDRA" userId="64c9d1e422586cdb" providerId="Windows Live" clId="Web-{E596A306-3C28-482C-A94C-8C7C4C15A2D1}" dt="2022-12-20T10:30:05.529" v="321" actId="20577"/>
        <pc:sldMkLst>
          <pc:docMk/>
          <pc:sldMk cId="3617229156" sldId="258"/>
        </pc:sldMkLst>
        <pc:spChg chg="mod">
          <ac:chgData name="AMARNATH GOWNDRA" userId="64c9d1e422586cdb" providerId="Windows Live" clId="Web-{E596A306-3C28-482C-A94C-8C7C4C15A2D1}" dt="2022-12-20T10:30:05.529" v="321" actId="20577"/>
          <ac:spMkLst>
            <pc:docMk/>
            <pc:sldMk cId="3617229156" sldId="258"/>
            <ac:spMk id="2" creationId="{B91B4EE5-3177-9D3A-795B-D0EDCCAC1B5B}"/>
          </ac:spMkLst>
        </pc:spChg>
        <pc:spChg chg="mod">
          <ac:chgData name="AMARNATH GOWNDRA" userId="64c9d1e422586cdb" providerId="Windows Live" clId="Web-{E596A306-3C28-482C-A94C-8C7C4C15A2D1}" dt="2022-12-20T10:29:17.855" v="316" actId="14100"/>
          <ac:spMkLst>
            <pc:docMk/>
            <pc:sldMk cId="3617229156" sldId="258"/>
            <ac:spMk id="3" creationId="{DA948344-9641-E69B-55EA-97AFA332F073}"/>
          </ac:spMkLst>
        </pc:spChg>
        <pc:spChg chg="add del">
          <ac:chgData name="AMARNATH GOWNDRA" userId="64c9d1e422586cdb" providerId="Windows Live" clId="Web-{E596A306-3C28-482C-A94C-8C7C4C15A2D1}" dt="2022-12-20T08:58:38.699" v="1"/>
          <ac:spMkLst>
            <pc:docMk/>
            <pc:sldMk cId="3617229156" sldId="258"/>
            <ac:spMk id="8" creationId="{AD21898E-86C0-4C8A-A76C-DF33E844C87A}"/>
          </ac:spMkLst>
        </pc:spChg>
        <pc:spChg chg="add del">
          <ac:chgData name="AMARNATH GOWNDRA" userId="64c9d1e422586cdb" providerId="Windows Live" clId="Web-{E596A306-3C28-482C-A94C-8C7C4C15A2D1}" dt="2022-12-20T08:58:38.699" v="1"/>
          <ac:spMkLst>
            <pc:docMk/>
            <pc:sldMk cId="3617229156" sldId="258"/>
            <ac:spMk id="10" creationId="{5C8F04BD-D093-45D0-B54C-50FDB308B4EE}"/>
          </ac:spMkLst>
        </pc:spChg>
        <pc:spChg chg="add">
          <ac:chgData name="AMARNATH GOWNDRA" userId="64c9d1e422586cdb" providerId="Windows Live" clId="Web-{E596A306-3C28-482C-A94C-8C7C4C15A2D1}" dt="2022-12-20T08:58:38.715" v="2"/>
          <ac:spMkLst>
            <pc:docMk/>
            <pc:sldMk cId="3617229156" sldId="258"/>
            <ac:spMk id="17" creationId="{4BC99CB9-DDAD-44A2-8A1C-E3AF4E72DF5C}"/>
          </ac:spMkLst>
        </pc:spChg>
        <pc:spChg chg="add">
          <ac:chgData name="AMARNATH GOWNDRA" userId="64c9d1e422586cdb" providerId="Windows Live" clId="Web-{E596A306-3C28-482C-A94C-8C7C4C15A2D1}" dt="2022-12-20T08:58:38.715" v="2"/>
          <ac:spMkLst>
            <pc:docMk/>
            <pc:sldMk cId="3617229156" sldId="258"/>
            <ac:spMk id="23" creationId="{64053CBF-3932-45FF-8285-EE5146085F3A}"/>
          </ac:spMkLst>
        </pc:spChg>
        <pc:grpChg chg="add">
          <ac:chgData name="AMARNATH GOWNDRA" userId="64c9d1e422586cdb" providerId="Windows Live" clId="Web-{E596A306-3C28-482C-A94C-8C7C4C15A2D1}" dt="2022-12-20T08:58:38.715" v="2"/>
          <ac:grpSpMkLst>
            <pc:docMk/>
            <pc:sldMk cId="3617229156" sldId="258"/>
            <ac:grpSpMk id="12" creationId="{2E751C04-BEA6-446B-A678-9C74819EBD4C}"/>
          </ac:grpSpMkLst>
        </pc:grpChg>
        <pc:grpChg chg="add">
          <ac:chgData name="AMARNATH GOWNDRA" userId="64c9d1e422586cdb" providerId="Windows Live" clId="Web-{E596A306-3C28-482C-A94C-8C7C4C15A2D1}" dt="2022-12-20T08:58:38.715" v="2"/>
          <ac:grpSpMkLst>
            <pc:docMk/>
            <pc:sldMk cId="3617229156" sldId="258"/>
            <ac:grpSpMk id="18" creationId="{B63ACBA3-DEFD-4C6D-BBA0-64468FA99C2D}"/>
          </ac:grpSpMkLst>
        </pc:grpChg>
      </pc:sldChg>
      <pc:sldChg chg="addSp delSp modSp">
        <pc:chgData name="AMARNATH GOWNDRA" userId="64c9d1e422586cdb" providerId="Windows Live" clId="Web-{E596A306-3C28-482C-A94C-8C7C4C15A2D1}" dt="2022-12-20T10:30:11.967" v="324" actId="20577"/>
        <pc:sldMkLst>
          <pc:docMk/>
          <pc:sldMk cId="1039986005" sldId="259"/>
        </pc:sldMkLst>
        <pc:spChg chg="mod">
          <ac:chgData name="AMARNATH GOWNDRA" userId="64c9d1e422586cdb" providerId="Windows Live" clId="Web-{E596A306-3C28-482C-A94C-8C7C4C15A2D1}" dt="2022-12-20T10:30:11.967" v="324" actId="20577"/>
          <ac:spMkLst>
            <pc:docMk/>
            <pc:sldMk cId="1039986005" sldId="259"/>
            <ac:spMk id="2" creationId="{E02D5FEA-3D89-720B-5913-3424C95E93AE}"/>
          </ac:spMkLst>
        </pc:spChg>
        <pc:spChg chg="add del">
          <ac:chgData name="AMARNATH GOWNDRA" userId="64c9d1e422586cdb" providerId="Windows Live" clId="Web-{E596A306-3C28-482C-A94C-8C7C4C15A2D1}" dt="2022-12-20T09:00:40" v="7"/>
          <ac:spMkLst>
            <pc:docMk/>
            <pc:sldMk cId="1039986005" sldId="259"/>
            <ac:spMk id="41" creationId="{05C30F69-159E-909A-B21E-FFC001E3CF7E}"/>
          </ac:spMkLst>
        </pc:spChg>
        <pc:graphicFrameChg chg="add del">
          <ac:chgData name="AMARNATH GOWNDRA" userId="64c9d1e422586cdb" providerId="Windows Live" clId="Web-{E596A306-3C28-482C-A94C-8C7C4C15A2D1}" dt="2022-12-20T09:00:33.922" v="4"/>
          <ac:graphicFrameMkLst>
            <pc:docMk/>
            <pc:sldMk cId="1039986005" sldId="259"/>
            <ac:graphicFrameMk id="43" creationId="{053CE911-B168-34FC-4E66-2E86A97456BE}"/>
          </ac:graphicFrameMkLst>
        </pc:graphicFrameChg>
        <pc:graphicFrameChg chg="add del">
          <ac:chgData name="AMARNATH GOWNDRA" userId="64c9d1e422586cdb" providerId="Windows Live" clId="Web-{E596A306-3C28-482C-A94C-8C7C4C15A2D1}" dt="2022-12-20T09:00:39.985" v="6"/>
          <ac:graphicFrameMkLst>
            <pc:docMk/>
            <pc:sldMk cId="1039986005" sldId="259"/>
            <ac:graphicFrameMk id="45" creationId="{0CE3E694-9DA4-9717-4FD2-0F049B964691}"/>
          </ac:graphicFrameMkLst>
        </pc:graphicFrameChg>
        <pc:graphicFrameChg chg="add">
          <ac:chgData name="AMARNATH GOWNDRA" userId="64c9d1e422586cdb" providerId="Windows Live" clId="Web-{E596A306-3C28-482C-A94C-8C7C4C15A2D1}" dt="2022-12-20T09:00:40" v="7"/>
          <ac:graphicFrameMkLst>
            <pc:docMk/>
            <pc:sldMk cId="1039986005" sldId="259"/>
            <ac:graphicFrameMk id="47" creationId="{3FB43C26-30B5-7C20-C3C5-99F96B6715A5}"/>
          </ac:graphicFrameMkLst>
        </pc:graphicFrameChg>
      </pc:sldChg>
      <pc:sldChg chg="addSp delSp modSp">
        <pc:chgData name="AMARNATH GOWNDRA" userId="64c9d1e422586cdb" providerId="Windows Live" clId="Web-{E596A306-3C28-482C-A94C-8C7C4C15A2D1}" dt="2022-12-20T09:44:40.951" v="82"/>
        <pc:sldMkLst>
          <pc:docMk/>
          <pc:sldMk cId="3279183776" sldId="260"/>
        </pc:sldMkLst>
        <pc:spChg chg="del">
          <ac:chgData name="AMARNATH GOWNDRA" userId="64c9d1e422586cdb" providerId="Windows Live" clId="Web-{E596A306-3C28-482C-A94C-8C7C4C15A2D1}" dt="2022-12-20T09:38:21.516" v="69"/>
          <ac:spMkLst>
            <pc:docMk/>
            <pc:sldMk cId="3279183776" sldId="260"/>
            <ac:spMk id="2" creationId="{EB6B74B8-F6D1-5AD3-FB84-1839816065E9}"/>
          </ac:spMkLst>
        </pc:spChg>
        <pc:spChg chg="add mod">
          <ac:chgData name="AMARNATH GOWNDRA" userId="64c9d1e422586cdb" providerId="Windows Live" clId="Web-{E596A306-3C28-482C-A94C-8C7C4C15A2D1}" dt="2022-12-20T09:42:36.837" v="77" actId="1076"/>
          <ac:spMkLst>
            <pc:docMk/>
            <pc:sldMk cId="3279183776" sldId="260"/>
            <ac:spMk id="4" creationId="{0A4C6848-19CA-FA18-5D66-6845DBE40BB8}"/>
          </ac:spMkLst>
        </pc:spChg>
        <pc:spChg chg="mod">
          <ac:chgData name="AMARNATH GOWNDRA" userId="64c9d1e422586cdb" providerId="Windows Live" clId="Web-{E596A306-3C28-482C-A94C-8C7C4C15A2D1}" dt="2022-12-20T09:43:47.152" v="78"/>
          <ac:spMkLst>
            <pc:docMk/>
            <pc:sldMk cId="3279183776" sldId="260"/>
            <ac:spMk id="22" creationId="{3DDED738-7BFF-19E1-52B2-B851DA0BFCFE}"/>
          </ac:spMkLst>
        </pc:spChg>
        <pc:spChg chg="mod">
          <ac:chgData name="AMARNATH GOWNDRA" userId="64c9d1e422586cdb" providerId="Windows Live" clId="Web-{E596A306-3C28-482C-A94C-8C7C4C15A2D1}" dt="2022-12-20T09:44:40.951" v="82"/>
          <ac:spMkLst>
            <pc:docMk/>
            <pc:sldMk cId="3279183776" sldId="260"/>
            <ac:spMk id="23" creationId="{2CD3B5D2-72F8-A6D5-98E9-85A72C90F8FB}"/>
          </ac:spMkLst>
        </pc:spChg>
      </pc:sldChg>
      <pc:sldChg chg="addSp modSp mod setBg">
        <pc:chgData name="AMARNATH GOWNDRA" userId="64c9d1e422586cdb" providerId="Windows Live" clId="Web-{E596A306-3C28-482C-A94C-8C7C4C15A2D1}" dt="2022-12-20T10:33:30.880" v="367" actId="20577"/>
        <pc:sldMkLst>
          <pc:docMk/>
          <pc:sldMk cId="3056104818" sldId="261"/>
        </pc:sldMkLst>
        <pc:spChg chg="mod">
          <ac:chgData name="AMARNATH GOWNDRA" userId="64c9d1e422586cdb" providerId="Windows Live" clId="Web-{E596A306-3C28-482C-A94C-8C7C4C15A2D1}" dt="2022-12-20T10:33:30.880" v="367" actId="20577"/>
          <ac:spMkLst>
            <pc:docMk/>
            <pc:sldMk cId="3056104818" sldId="261"/>
            <ac:spMk id="2" creationId="{E2C536C2-0D68-FE18-C40E-95CE6F637650}"/>
          </ac:spMkLst>
        </pc:spChg>
        <pc:spChg chg="mod ord">
          <ac:chgData name="AMARNATH GOWNDRA" userId="64c9d1e422586cdb" providerId="Windows Live" clId="Web-{E596A306-3C28-482C-A94C-8C7C4C15A2D1}" dt="2022-12-20T10:01:16.969" v="168"/>
          <ac:spMkLst>
            <pc:docMk/>
            <pc:sldMk cId="3056104818" sldId="261"/>
            <ac:spMk id="3" creationId="{F348527C-B903-ECDE-B666-012001C1F888}"/>
          </ac:spMkLst>
        </pc:spChg>
        <pc:spChg chg="add">
          <ac:chgData name="AMARNATH GOWNDRA" userId="64c9d1e422586cdb" providerId="Windows Live" clId="Web-{E596A306-3C28-482C-A94C-8C7C4C15A2D1}" dt="2022-12-20T10:01:16.969" v="168"/>
          <ac:spMkLst>
            <pc:docMk/>
            <pc:sldMk cId="3056104818" sldId="261"/>
            <ac:spMk id="11" creationId="{4038CB10-1F5C-4D54-9DF7-12586DE5B007}"/>
          </ac:spMkLst>
        </pc:spChg>
        <pc:spChg chg="add">
          <ac:chgData name="AMARNATH GOWNDRA" userId="64c9d1e422586cdb" providerId="Windows Live" clId="Web-{E596A306-3C28-482C-A94C-8C7C4C15A2D1}" dt="2022-12-20T10:01:16.969" v="168"/>
          <ac:spMkLst>
            <pc:docMk/>
            <pc:sldMk cId="3056104818" sldId="261"/>
            <ac:spMk id="13" creationId="{73ED6512-6858-4552-B699-9A97FE9A4EA2}"/>
          </ac:spMkLst>
        </pc:spChg>
        <pc:picChg chg="mod ord modCrop">
          <ac:chgData name="AMARNATH GOWNDRA" userId="64c9d1e422586cdb" providerId="Windows Live" clId="Web-{E596A306-3C28-482C-A94C-8C7C4C15A2D1}" dt="2022-12-20T10:05:42.166" v="207" actId="1076"/>
          <ac:picMkLst>
            <pc:docMk/>
            <pc:sldMk cId="3056104818" sldId="261"/>
            <ac:picMk id="4" creationId="{2BFEA6EE-BD6F-9D52-4AB0-987875ABD77E}"/>
          </ac:picMkLst>
        </pc:picChg>
        <pc:picChg chg="mod modCrop">
          <ac:chgData name="AMARNATH GOWNDRA" userId="64c9d1e422586cdb" providerId="Windows Live" clId="Web-{E596A306-3C28-482C-A94C-8C7C4C15A2D1}" dt="2022-12-20T10:06:42.199" v="213" actId="1076"/>
          <ac:picMkLst>
            <pc:docMk/>
            <pc:sldMk cId="3056104818" sldId="261"/>
            <ac:picMk id="5" creationId="{0B716E88-83EC-3160-24CC-8DD83CC338C3}"/>
          </ac:picMkLst>
        </pc:picChg>
        <pc:picChg chg="mod modCrop">
          <ac:chgData name="AMARNATH GOWNDRA" userId="64c9d1e422586cdb" providerId="Windows Live" clId="Web-{E596A306-3C28-482C-A94C-8C7C4C15A2D1}" dt="2022-12-20T10:08:10.374" v="220" actId="14100"/>
          <ac:picMkLst>
            <pc:docMk/>
            <pc:sldMk cId="3056104818" sldId="261"/>
            <ac:picMk id="6" creationId="{2B993A87-6BDE-BB69-54BF-5E51E9809D2D}"/>
          </ac:picMkLst>
        </pc:picChg>
      </pc:sldChg>
      <pc:sldChg chg="addSp delSp modSp mod setBg">
        <pc:chgData name="AMARNATH GOWNDRA" userId="64c9d1e422586cdb" providerId="Windows Live" clId="Web-{E596A306-3C28-482C-A94C-8C7C4C15A2D1}" dt="2022-12-20T10:33:11.895" v="363" actId="20577"/>
        <pc:sldMkLst>
          <pc:docMk/>
          <pc:sldMk cId="4219233392" sldId="262"/>
        </pc:sldMkLst>
        <pc:spChg chg="mod">
          <ac:chgData name="AMARNATH GOWNDRA" userId="64c9d1e422586cdb" providerId="Windows Live" clId="Web-{E596A306-3C28-482C-A94C-8C7C4C15A2D1}" dt="2022-12-20T10:33:11.895" v="363" actId="20577"/>
          <ac:spMkLst>
            <pc:docMk/>
            <pc:sldMk cId="4219233392" sldId="262"/>
            <ac:spMk id="2" creationId="{86AC0A10-C9CD-5D93-284B-CE89526688EE}"/>
          </ac:spMkLst>
        </pc:spChg>
        <pc:spChg chg="mod ord">
          <ac:chgData name="AMARNATH GOWNDRA" userId="64c9d1e422586cdb" providerId="Windows Live" clId="Web-{E596A306-3C28-482C-A94C-8C7C4C15A2D1}" dt="2022-12-20T10:00:37.531" v="167"/>
          <ac:spMkLst>
            <pc:docMk/>
            <pc:sldMk cId="4219233392" sldId="262"/>
            <ac:spMk id="3" creationId="{2BD0866F-1D94-2ECF-62F1-90209A490E38}"/>
          </ac:spMkLst>
        </pc:spChg>
        <pc:spChg chg="add del">
          <ac:chgData name="AMARNATH GOWNDRA" userId="64c9d1e422586cdb" providerId="Windows Live" clId="Web-{E596A306-3C28-482C-A94C-8C7C4C15A2D1}" dt="2022-12-20T10:00:13.592" v="164"/>
          <ac:spMkLst>
            <pc:docMk/>
            <pc:sldMk cId="4219233392" sldId="262"/>
            <ac:spMk id="10" creationId="{231BF440-39FA-4087-84CC-2EEC0BBDAF29}"/>
          </ac:spMkLst>
        </pc:spChg>
        <pc:spChg chg="add del">
          <ac:chgData name="AMARNATH GOWNDRA" userId="64c9d1e422586cdb" providerId="Windows Live" clId="Web-{E596A306-3C28-482C-A94C-8C7C4C15A2D1}" dt="2022-12-20T10:00:13.592" v="164"/>
          <ac:spMkLst>
            <pc:docMk/>
            <pc:sldMk cId="4219233392" sldId="262"/>
            <ac:spMk id="12" creationId="{F04E4CBA-303B-48BD-8451-C2701CB0EEBF}"/>
          </ac:spMkLst>
        </pc:spChg>
        <pc:spChg chg="add del">
          <ac:chgData name="AMARNATH GOWNDRA" userId="64c9d1e422586cdb" providerId="Windows Live" clId="Web-{E596A306-3C28-482C-A94C-8C7C4C15A2D1}" dt="2022-12-20T10:00:13.592" v="164"/>
          <ac:spMkLst>
            <pc:docMk/>
            <pc:sldMk cId="4219233392" sldId="262"/>
            <ac:spMk id="14" creationId="{F6CA58B3-AFCC-4A40-9882-50D5080879B0}"/>
          </ac:spMkLst>
        </pc:spChg>
        <pc:spChg chg="add del">
          <ac:chgData name="AMARNATH GOWNDRA" userId="64c9d1e422586cdb" providerId="Windows Live" clId="Web-{E596A306-3C28-482C-A94C-8C7C4C15A2D1}" dt="2022-12-20T10:00:13.592" v="164"/>
          <ac:spMkLst>
            <pc:docMk/>
            <pc:sldMk cId="4219233392" sldId="262"/>
            <ac:spMk id="16" creationId="{75C56826-D4E5-42ED-8529-079651CB3005}"/>
          </ac:spMkLst>
        </pc:spChg>
        <pc:spChg chg="add del">
          <ac:chgData name="AMARNATH GOWNDRA" userId="64c9d1e422586cdb" providerId="Windows Live" clId="Web-{E596A306-3C28-482C-A94C-8C7C4C15A2D1}" dt="2022-12-20T10:00:13.592" v="164"/>
          <ac:spMkLst>
            <pc:docMk/>
            <pc:sldMk cId="4219233392" sldId="262"/>
            <ac:spMk id="18" creationId="{82095FCE-EF05-4443-B97A-85DEE3A5CA17}"/>
          </ac:spMkLst>
        </pc:spChg>
        <pc:spChg chg="add del">
          <ac:chgData name="AMARNATH GOWNDRA" userId="64c9d1e422586cdb" providerId="Windows Live" clId="Web-{E596A306-3C28-482C-A94C-8C7C4C15A2D1}" dt="2022-12-20T10:00:13.592" v="164"/>
          <ac:spMkLst>
            <pc:docMk/>
            <pc:sldMk cId="4219233392" sldId="262"/>
            <ac:spMk id="20" creationId="{CA00AE6B-AA30-4CF8-BA6F-339B780AD76C}"/>
          </ac:spMkLst>
        </pc:spChg>
        <pc:spChg chg="add del">
          <ac:chgData name="AMARNATH GOWNDRA" userId="64c9d1e422586cdb" providerId="Windows Live" clId="Web-{E596A306-3C28-482C-A94C-8C7C4C15A2D1}" dt="2022-12-20T10:00:37.515" v="166"/>
          <ac:spMkLst>
            <pc:docMk/>
            <pc:sldMk cId="4219233392" sldId="262"/>
            <ac:spMk id="22" creationId="{5E52985E-2553-471E-82AA-5ED7A329890A}"/>
          </ac:spMkLst>
        </pc:spChg>
        <pc:spChg chg="add">
          <ac:chgData name="AMARNATH GOWNDRA" userId="64c9d1e422586cdb" providerId="Windows Live" clId="Web-{E596A306-3C28-482C-A94C-8C7C4C15A2D1}" dt="2022-12-20T10:00:37.531" v="167"/>
          <ac:spMkLst>
            <pc:docMk/>
            <pc:sldMk cId="4219233392" sldId="262"/>
            <ac:spMk id="25" creationId="{5E52985E-2553-471E-82AA-5ED7A329890A}"/>
          </ac:spMkLst>
        </pc:spChg>
        <pc:picChg chg="mod ord">
          <ac:chgData name="AMARNATH GOWNDRA" userId="64c9d1e422586cdb" providerId="Windows Live" clId="Web-{E596A306-3C28-482C-A94C-8C7C4C15A2D1}" dt="2022-12-20T10:00:37.531" v="167"/>
          <ac:picMkLst>
            <pc:docMk/>
            <pc:sldMk cId="4219233392" sldId="262"/>
            <ac:picMk id="4" creationId="{DA599222-4177-941A-D412-1CD76C7DA6B6}"/>
          </ac:picMkLst>
        </pc:picChg>
        <pc:picChg chg="mod ord">
          <ac:chgData name="AMARNATH GOWNDRA" userId="64c9d1e422586cdb" providerId="Windows Live" clId="Web-{E596A306-3C28-482C-A94C-8C7C4C15A2D1}" dt="2022-12-20T10:00:37.531" v="167"/>
          <ac:picMkLst>
            <pc:docMk/>
            <pc:sldMk cId="4219233392" sldId="262"/>
            <ac:picMk id="5" creationId="{6FA61E25-F237-858C-F178-FEB4695ABAB6}"/>
          </ac:picMkLst>
        </pc:picChg>
        <pc:cxnChg chg="add del">
          <ac:chgData name="AMARNATH GOWNDRA" userId="64c9d1e422586cdb" providerId="Windows Live" clId="Web-{E596A306-3C28-482C-A94C-8C7C4C15A2D1}" dt="2022-12-20T10:00:37.515" v="166"/>
          <ac:cxnSpMkLst>
            <pc:docMk/>
            <pc:sldMk cId="4219233392" sldId="262"/>
            <ac:cxnSpMk id="23" creationId="{DAE3ABC6-4042-4293-A7DF-F01181363B7E}"/>
          </ac:cxnSpMkLst>
        </pc:cxnChg>
        <pc:cxnChg chg="add">
          <ac:chgData name="AMARNATH GOWNDRA" userId="64c9d1e422586cdb" providerId="Windows Live" clId="Web-{E596A306-3C28-482C-A94C-8C7C4C15A2D1}" dt="2022-12-20T10:00:37.531" v="167"/>
          <ac:cxnSpMkLst>
            <pc:docMk/>
            <pc:sldMk cId="4219233392" sldId="262"/>
            <ac:cxnSpMk id="26" creationId="{DAE3ABC6-4042-4293-A7DF-F01181363B7E}"/>
          </ac:cxnSpMkLst>
        </pc:cxnChg>
      </pc:sldChg>
      <pc:sldChg chg="addSp delSp modSp mod setBg setClrOvrMap">
        <pc:chgData name="AMARNATH GOWNDRA" userId="64c9d1e422586cdb" providerId="Windows Live" clId="Web-{E596A306-3C28-482C-A94C-8C7C4C15A2D1}" dt="2022-12-20T10:32:27.393" v="356" actId="20577"/>
        <pc:sldMkLst>
          <pc:docMk/>
          <pc:sldMk cId="622738441" sldId="263"/>
        </pc:sldMkLst>
        <pc:spChg chg="mod">
          <ac:chgData name="AMARNATH GOWNDRA" userId="64c9d1e422586cdb" providerId="Windows Live" clId="Web-{E596A306-3C28-482C-A94C-8C7C4C15A2D1}" dt="2022-12-20T10:32:27.393" v="356" actId="20577"/>
          <ac:spMkLst>
            <pc:docMk/>
            <pc:sldMk cId="622738441" sldId="263"/>
            <ac:spMk id="2" creationId="{FE7A9C74-8A8C-A710-55DC-EB25811177A2}"/>
          </ac:spMkLst>
        </pc:spChg>
        <pc:spChg chg="mod ord">
          <ac:chgData name="AMARNATH GOWNDRA" userId="64c9d1e422586cdb" providerId="Windows Live" clId="Web-{E596A306-3C28-482C-A94C-8C7C4C15A2D1}" dt="2022-12-20T09:57:08.164" v="162" actId="20577"/>
          <ac:spMkLst>
            <pc:docMk/>
            <pc:sldMk cId="622738441" sldId="263"/>
            <ac:spMk id="3" creationId="{9A1E91CA-3327-C698-6465-C8AFEB06D7EE}"/>
          </ac:spMkLst>
        </pc:spChg>
        <pc:spChg chg="add del">
          <ac:chgData name="AMARNATH GOWNDRA" userId="64c9d1e422586cdb" providerId="Windows Live" clId="Web-{E596A306-3C28-482C-A94C-8C7C4C15A2D1}" dt="2022-12-20T09:54:56.300" v="143"/>
          <ac:spMkLst>
            <pc:docMk/>
            <pc:sldMk cId="622738441" sldId="263"/>
            <ac:spMk id="7" creationId="{E02F3C71-C981-4614-98EA-D6C494F8091E}"/>
          </ac:spMkLst>
        </pc:spChg>
        <pc:spChg chg="add del">
          <ac:chgData name="AMARNATH GOWNDRA" userId="64c9d1e422586cdb" providerId="Windows Live" clId="Web-{E596A306-3C28-482C-A94C-8C7C4C15A2D1}" dt="2022-12-20T09:55:02.206" v="145"/>
          <ac:spMkLst>
            <pc:docMk/>
            <pc:sldMk cId="622738441" sldId="263"/>
            <ac:spMk id="9" creationId="{9CDF6DAD-6680-48EA-B64B-A5F5A4E46367}"/>
          </ac:spMkLst>
        </pc:spChg>
        <pc:spChg chg="add del">
          <ac:chgData name="AMARNATH GOWNDRA" userId="64c9d1e422586cdb" providerId="Windows Live" clId="Web-{E596A306-3C28-482C-A94C-8C7C4C15A2D1}" dt="2022-12-20T09:52:24.795" v="129"/>
          <ac:spMkLst>
            <pc:docMk/>
            <pc:sldMk cId="622738441" sldId="263"/>
            <ac:spMk id="10" creationId="{B712E947-0734-45F9-9C4F-41114EC3A33E}"/>
          </ac:spMkLst>
        </pc:spChg>
        <pc:spChg chg="add">
          <ac:chgData name="AMARNATH GOWNDRA" userId="64c9d1e422586cdb" providerId="Windows Live" clId="Web-{E596A306-3C28-482C-A94C-8C7C4C15A2D1}" dt="2022-12-20T09:55:02.206" v="146"/>
          <ac:spMkLst>
            <pc:docMk/>
            <pc:sldMk cId="622738441" sldId="263"/>
            <ac:spMk id="11" creationId="{EB181E26-89C4-4A14-92DE-0F4C4B0E9484}"/>
          </ac:spMkLst>
        </pc:spChg>
        <pc:spChg chg="add">
          <ac:chgData name="AMARNATH GOWNDRA" userId="64c9d1e422586cdb" providerId="Windows Live" clId="Web-{E596A306-3C28-482C-A94C-8C7C4C15A2D1}" dt="2022-12-20T09:55:02.206" v="146"/>
          <ac:spMkLst>
            <pc:docMk/>
            <pc:sldMk cId="622738441" sldId="263"/>
            <ac:spMk id="13" creationId="{342402E1-B9D8-424B-837F-6E4AA2E0FF2B}"/>
          </ac:spMkLst>
        </pc:spChg>
        <pc:spChg chg="add del">
          <ac:chgData name="AMARNATH GOWNDRA" userId="64c9d1e422586cdb" providerId="Windows Live" clId="Web-{E596A306-3C28-482C-A94C-8C7C4C15A2D1}" dt="2022-12-20T09:53:47.313" v="131"/>
          <ac:spMkLst>
            <pc:docMk/>
            <pc:sldMk cId="622738441" sldId="263"/>
            <ac:spMk id="17" creationId="{99F1FFA9-D672-408C-9220-ADEEC6ABDD09}"/>
          </ac:spMkLst>
        </pc:spChg>
        <pc:grpChg chg="add del">
          <ac:chgData name="AMARNATH GOWNDRA" userId="64c9d1e422586cdb" providerId="Windows Live" clId="Web-{E596A306-3C28-482C-A94C-8C7C4C15A2D1}" dt="2022-12-20T09:52:24.795" v="129"/>
          <ac:grpSpMkLst>
            <pc:docMk/>
            <pc:sldMk cId="622738441" sldId="263"/>
            <ac:grpSpMk id="12" creationId="{12B3290A-D3BF-4B87-B55B-FD9A98B49727}"/>
          </ac:grpSpMkLst>
        </pc:grpChg>
        <pc:picChg chg="mod ord modCrop">
          <ac:chgData name="AMARNATH GOWNDRA" userId="64c9d1e422586cdb" providerId="Windows Live" clId="Web-{E596A306-3C28-482C-A94C-8C7C4C15A2D1}" dt="2022-12-20T09:56:31.631" v="155" actId="14100"/>
          <ac:picMkLst>
            <pc:docMk/>
            <pc:sldMk cId="622738441" sldId="263"/>
            <ac:picMk id="4" creationId="{ADC414D9-149E-45DB-5DFD-44AD26F83D1B}"/>
          </ac:picMkLst>
        </pc:picChg>
        <pc:picChg chg="mod">
          <ac:chgData name="AMARNATH GOWNDRA" userId="64c9d1e422586cdb" providerId="Windows Live" clId="Web-{E596A306-3C28-482C-A94C-8C7C4C15A2D1}" dt="2022-12-20T09:55:02.206" v="146"/>
          <ac:picMkLst>
            <pc:docMk/>
            <pc:sldMk cId="622738441" sldId="263"/>
            <ac:picMk id="5" creationId="{7ABA0308-B98B-B4B9-83F3-E06E1E4AE83B}"/>
          </ac:picMkLst>
        </pc:picChg>
      </pc:sldChg>
      <pc:sldChg chg="addSp modSp mod setBg">
        <pc:chgData name="AMARNATH GOWNDRA" userId="64c9d1e422586cdb" providerId="Windows Live" clId="Web-{E596A306-3C28-482C-A94C-8C7C4C15A2D1}" dt="2022-12-20T10:32:21.987" v="354" actId="20577"/>
        <pc:sldMkLst>
          <pc:docMk/>
          <pc:sldMk cId="3981365761" sldId="264"/>
        </pc:sldMkLst>
        <pc:spChg chg="mod">
          <ac:chgData name="AMARNATH GOWNDRA" userId="64c9d1e422586cdb" providerId="Windows Live" clId="Web-{E596A306-3C28-482C-A94C-8C7C4C15A2D1}" dt="2022-12-20T10:32:21.987" v="354" actId="20577"/>
          <ac:spMkLst>
            <pc:docMk/>
            <pc:sldMk cId="3981365761" sldId="264"/>
            <ac:spMk id="2" creationId="{9E7F4CB4-0376-C978-E0D0-42C2FDE7C2A0}"/>
          </ac:spMkLst>
        </pc:spChg>
        <pc:spChg chg="mod">
          <ac:chgData name="AMARNATH GOWNDRA" userId="64c9d1e422586cdb" providerId="Windows Live" clId="Web-{E596A306-3C28-482C-A94C-8C7C4C15A2D1}" dt="2022-12-20T09:54:00.267" v="141" actId="20577"/>
          <ac:spMkLst>
            <pc:docMk/>
            <pc:sldMk cId="3981365761" sldId="264"/>
            <ac:spMk id="3" creationId="{4A7D0358-F4F6-474C-B0B8-DD56482E64F3}"/>
          </ac:spMkLst>
        </pc:spChg>
        <pc:spChg chg="add">
          <ac:chgData name="AMARNATH GOWNDRA" userId="64c9d1e422586cdb" providerId="Windows Live" clId="Web-{E596A306-3C28-482C-A94C-8C7C4C15A2D1}" dt="2022-12-20T09:49:58.977" v="112"/>
          <ac:spMkLst>
            <pc:docMk/>
            <pc:sldMk cId="3981365761" sldId="264"/>
            <ac:spMk id="9" creationId="{33CD251C-A887-4D2F-925B-FC097198538B}"/>
          </ac:spMkLst>
        </pc:spChg>
        <pc:spChg chg="add">
          <ac:chgData name="AMARNATH GOWNDRA" userId="64c9d1e422586cdb" providerId="Windows Live" clId="Web-{E596A306-3C28-482C-A94C-8C7C4C15A2D1}" dt="2022-12-20T09:49:58.977" v="112"/>
          <ac:spMkLst>
            <pc:docMk/>
            <pc:sldMk cId="3981365761" sldId="264"/>
            <ac:spMk id="11" creationId="{3B2069EE-A08E-44F0-B3F9-3CF8CC2DCAD5}"/>
          </ac:spMkLst>
        </pc:spChg>
        <pc:grpChg chg="add">
          <ac:chgData name="AMARNATH GOWNDRA" userId="64c9d1e422586cdb" providerId="Windows Live" clId="Web-{E596A306-3C28-482C-A94C-8C7C4C15A2D1}" dt="2022-12-20T09:49:58.977" v="112"/>
          <ac:grpSpMkLst>
            <pc:docMk/>
            <pc:sldMk cId="3981365761" sldId="264"/>
            <ac:grpSpMk id="13" creationId="{C9888C69-11CC-40BA-BABF-F9B7E11C9156}"/>
          </ac:grpSpMkLst>
        </pc:grpChg>
        <pc:picChg chg="mod">
          <ac:chgData name="AMARNATH GOWNDRA" userId="64c9d1e422586cdb" providerId="Windows Live" clId="Web-{E596A306-3C28-482C-A94C-8C7C4C15A2D1}" dt="2022-12-20T09:49:58.977" v="112"/>
          <ac:picMkLst>
            <pc:docMk/>
            <pc:sldMk cId="3981365761" sldId="264"/>
            <ac:picMk id="4" creationId="{F21B8A19-3BFD-38ED-F24A-171BA17E4DC9}"/>
          </ac:picMkLst>
        </pc:picChg>
      </pc:sldChg>
      <pc:sldChg chg="addSp delSp modSp mod setBg">
        <pc:chgData name="AMARNATH GOWNDRA" userId="64c9d1e422586cdb" providerId="Windows Live" clId="Web-{E596A306-3C28-482C-A94C-8C7C4C15A2D1}" dt="2022-12-20T10:32:12.455" v="351" actId="20577"/>
        <pc:sldMkLst>
          <pc:docMk/>
          <pc:sldMk cId="2654054826" sldId="265"/>
        </pc:sldMkLst>
        <pc:spChg chg="mod">
          <ac:chgData name="AMARNATH GOWNDRA" userId="64c9d1e422586cdb" providerId="Windows Live" clId="Web-{E596A306-3C28-482C-A94C-8C7C4C15A2D1}" dt="2022-12-20T10:32:12.455" v="351" actId="20577"/>
          <ac:spMkLst>
            <pc:docMk/>
            <pc:sldMk cId="2654054826" sldId="265"/>
            <ac:spMk id="2" creationId="{C1BFB1BE-B7C8-51E9-E67C-4F11DCCD376B}"/>
          </ac:spMkLst>
        </pc:spChg>
        <pc:spChg chg="mod">
          <ac:chgData name="AMARNATH GOWNDRA" userId="64c9d1e422586cdb" providerId="Windows Live" clId="Web-{E596A306-3C28-482C-A94C-8C7C4C15A2D1}" dt="2022-12-20T09:49:29.289" v="111"/>
          <ac:spMkLst>
            <pc:docMk/>
            <pc:sldMk cId="2654054826" sldId="265"/>
            <ac:spMk id="3" creationId="{008E5787-7B6D-5AF5-00E2-7F267FD9EAF7}"/>
          </ac:spMkLst>
        </pc:spChg>
        <pc:spChg chg="add del">
          <ac:chgData name="AMARNATH GOWNDRA" userId="64c9d1e422586cdb" providerId="Windows Live" clId="Web-{E596A306-3C28-482C-A94C-8C7C4C15A2D1}" dt="2022-12-20T09:49:29.273" v="110"/>
          <ac:spMkLst>
            <pc:docMk/>
            <pc:sldMk cId="2654054826" sldId="265"/>
            <ac:spMk id="9" creationId="{12609869-9E80-471B-A487-A53288E0E791}"/>
          </ac:spMkLst>
        </pc:spChg>
        <pc:spChg chg="add del">
          <ac:chgData name="AMARNATH GOWNDRA" userId="64c9d1e422586cdb" providerId="Windows Live" clId="Web-{E596A306-3C28-482C-A94C-8C7C4C15A2D1}" dt="2022-12-20T09:49:29.273" v="110"/>
          <ac:spMkLst>
            <pc:docMk/>
            <pc:sldMk cId="2654054826" sldId="265"/>
            <ac:spMk id="11" creationId="{7004738A-9D34-43E8-97D2-CA0EED4F8BE0}"/>
          </ac:spMkLst>
        </pc:spChg>
        <pc:spChg chg="add del">
          <ac:chgData name="AMARNATH GOWNDRA" userId="64c9d1e422586cdb" providerId="Windows Live" clId="Web-{E596A306-3C28-482C-A94C-8C7C4C15A2D1}" dt="2022-12-20T09:49:29.273" v="110"/>
          <ac:spMkLst>
            <pc:docMk/>
            <pc:sldMk cId="2654054826" sldId="265"/>
            <ac:spMk id="13" creationId="{B8B8D07F-F13E-443E-BA68-2D26672D76B9}"/>
          </ac:spMkLst>
        </pc:spChg>
        <pc:spChg chg="add del">
          <ac:chgData name="AMARNATH GOWNDRA" userId="64c9d1e422586cdb" providerId="Windows Live" clId="Web-{E596A306-3C28-482C-A94C-8C7C4C15A2D1}" dt="2022-12-20T09:49:29.273" v="110"/>
          <ac:spMkLst>
            <pc:docMk/>
            <pc:sldMk cId="2654054826" sldId="265"/>
            <ac:spMk id="15" creationId="{2813A4FA-24A5-41ED-A534-3807D1B2F344}"/>
          </ac:spMkLst>
        </pc:spChg>
        <pc:spChg chg="add del">
          <ac:chgData name="AMARNATH GOWNDRA" userId="64c9d1e422586cdb" providerId="Windows Live" clId="Web-{E596A306-3C28-482C-A94C-8C7C4C15A2D1}" dt="2022-12-20T09:49:29.273" v="110"/>
          <ac:spMkLst>
            <pc:docMk/>
            <pc:sldMk cId="2654054826" sldId="265"/>
            <ac:spMk id="17" creationId="{C3944F27-CA70-4E84-A51A-E6BF89558979}"/>
          </ac:spMkLst>
        </pc:spChg>
        <pc:spChg chg="add">
          <ac:chgData name="AMARNATH GOWNDRA" userId="64c9d1e422586cdb" providerId="Windows Live" clId="Web-{E596A306-3C28-482C-A94C-8C7C4C15A2D1}" dt="2022-12-20T09:49:29.289" v="111"/>
          <ac:spMkLst>
            <pc:docMk/>
            <pc:sldMk cId="2654054826" sldId="265"/>
            <ac:spMk id="19" creationId="{CEB41C5C-0F34-4DDA-9D7C-5E717F35F60C}"/>
          </ac:spMkLst>
        </pc:spChg>
        <pc:picChg chg="mod">
          <ac:chgData name="AMARNATH GOWNDRA" userId="64c9d1e422586cdb" providerId="Windows Live" clId="Web-{E596A306-3C28-482C-A94C-8C7C4C15A2D1}" dt="2022-12-20T09:49:29.289" v="111"/>
          <ac:picMkLst>
            <pc:docMk/>
            <pc:sldMk cId="2654054826" sldId="265"/>
            <ac:picMk id="4" creationId="{D0E57524-326D-E66B-737C-9534CC401ABE}"/>
          </ac:picMkLst>
        </pc:picChg>
        <pc:cxnChg chg="add">
          <ac:chgData name="AMARNATH GOWNDRA" userId="64c9d1e422586cdb" providerId="Windows Live" clId="Web-{E596A306-3C28-482C-A94C-8C7C4C15A2D1}" dt="2022-12-20T09:49:29.289" v="111"/>
          <ac:cxnSpMkLst>
            <pc:docMk/>
            <pc:sldMk cId="2654054826" sldId="265"/>
            <ac:cxnSpMk id="20" creationId="{57E1E5E6-F385-4E9C-B201-BA5BDE5CAD52}"/>
          </ac:cxnSpMkLst>
        </pc:cxnChg>
      </pc:sldChg>
      <pc:sldChg chg="addSp delSp modSp mod setBg setClrOvrMap">
        <pc:chgData name="AMARNATH GOWNDRA" userId="64c9d1e422586cdb" providerId="Windows Live" clId="Web-{E596A306-3C28-482C-A94C-8C7C4C15A2D1}" dt="2022-12-20T10:32:04.783" v="348" actId="20577"/>
        <pc:sldMkLst>
          <pc:docMk/>
          <pc:sldMk cId="3136537483" sldId="266"/>
        </pc:sldMkLst>
        <pc:spChg chg="mod">
          <ac:chgData name="AMARNATH GOWNDRA" userId="64c9d1e422586cdb" providerId="Windows Live" clId="Web-{E596A306-3C28-482C-A94C-8C7C4C15A2D1}" dt="2022-12-20T10:32:04.783" v="348" actId="20577"/>
          <ac:spMkLst>
            <pc:docMk/>
            <pc:sldMk cId="3136537483" sldId="266"/>
            <ac:spMk id="2" creationId="{91FBC524-05EF-ECC1-FAE8-35D5C2F17BF7}"/>
          </ac:spMkLst>
        </pc:spChg>
        <pc:spChg chg="mod ord">
          <ac:chgData name="AMARNATH GOWNDRA" userId="64c9d1e422586cdb" providerId="Windows Live" clId="Web-{E596A306-3C28-482C-A94C-8C7C4C15A2D1}" dt="2022-12-20T09:47:44.723" v="96"/>
          <ac:spMkLst>
            <pc:docMk/>
            <pc:sldMk cId="3136537483" sldId="266"/>
            <ac:spMk id="3" creationId="{40A403D9-F902-3558-021A-F4C2AADE4815}"/>
          </ac:spMkLst>
        </pc:spChg>
        <pc:spChg chg="add">
          <ac:chgData name="AMARNATH GOWNDRA" userId="64c9d1e422586cdb" providerId="Windows Live" clId="Web-{E596A306-3C28-482C-A94C-8C7C4C15A2D1}" dt="2022-12-20T09:47:44.723" v="96"/>
          <ac:spMkLst>
            <pc:docMk/>
            <pc:sldMk cId="3136537483" sldId="266"/>
            <ac:spMk id="8" creationId="{ED4D6CE2-C4FB-4B4D-991A-84C9705CD762}"/>
          </ac:spMkLst>
        </pc:spChg>
        <pc:spChg chg="add del">
          <ac:chgData name="AMARNATH GOWNDRA" userId="64c9d1e422586cdb" providerId="Windows Live" clId="Web-{E596A306-3C28-482C-A94C-8C7C4C15A2D1}" dt="2022-12-20T09:47:11.065" v="92"/>
          <ac:spMkLst>
            <pc:docMk/>
            <pc:sldMk cId="3136537483" sldId="266"/>
            <ac:spMk id="11" creationId="{ED4D6CE2-C4FB-4B4D-991A-84C9705CD762}"/>
          </ac:spMkLst>
        </pc:spChg>
        <pc:picChg chg="mod ord">
          <ac:chgData name="AMARNATH GOWNDRA" userId="64c9d1e422586cdb" providerId="Windows Live" clId="Web-{E596A306-3C28-482C-A94C-8C7C4C15A2D1}" dt="2022-12-20T09:47:44.723" v="96"/>
          <ac:picMkLst>
            <pc:docMk/>
            <pc:sldMk cId="3136537483" sldId="266"/>
            <ac:picMk id="4" creationId="{90611484-B59B-529C-9294-7337BAE720EA}"/>
          </ac:picMkLst>
        </pc:picChg>
        <pc:picChg chg="mod modCrop">
          <ac:chgData name="AMARNATH GOWNDRA" userId="64c9d1e422586cdb" providerId="Windows Live" clId="Web-{E596A306-3C28-482C-A94C-8C7C4C15A2D1}" dt="2022-12-20T09:48:42.631" v="105" actId="14100"/>
          <ac:picMkLst>
            <pc:docMk/>
            <pc:sldMk cId="3136537483" sldId="266"/>
            <ac:picMk id="5" creationId="{FE3B0EF6-3C2F-2FE4-1195-0DE9A45AB5F7}"/>
          </ac:picMkLst>
        </pc:picChg>
        <pc:picChg chg="mod">
          <ac:chgData name="AMARNATH GOWNDRA" userId="64c9d1e422586cdb" providerId="Windows Live" clId="Web-{E596A306-3C28-482C-A94C-8C7C4C15A2D1}" dt="2022-12-20T09:48:56.788" v="108" actId="14100"/>
          <ac:picMkLst>
            <pc:docMk/>
            <pc:sldMk cId="3136537483" sldId="266"/>
            <ac:picMk id="6" creationId="{BBAF1D29-8A72-DB5D-A727-E0CF21E76993}"/>
          </ac:picMkLst>
        </pc:picChg>
        <pc:cxnChg chg="add">
          <ac:chgData name="AMARNATH GOWNDRA" userId="64c9d1e422586cdb" providerId="Windows Live" clId="Web-{E596A306-3C28-482C-A94C-8C7C4C15A2D1}" dt="2022-12-20T09:47:44.723" v="96"/>
          <ac:cxnSpMkLst>
            <pc:docMk/>
            <pc:sldMk cId="3136537483" sldId="266"/>
            <ac:cxnSpMk id="9" creationId="{11A9DAB5-E11B-41CA-85F3-20711F79027B}"/>
          </ac:cxnSpMkLst>
        </pc:cxnChg>
        <pc:cxnChg chg="add del">
          <ac:chgData name="AMARNATH GOWNDRA" userId="64c9d1e422586cdb" providerId="Windows Live" clId="Web-{E596A306-3C28-482C-A94C-8C7C4C15A2D1}" dt="2022-12-20T09:47:11.065" v="92"/>
          <ac:cxnSpMkLst>
            <pc:docMk/>
            <pc:sldMk cId="3136537483" sldId="266"/>
            <ac:cxnSpMk id="13" creationId="{11A9DAB5-E11B-41CA-85F3-20711F79027B}"/>
          </ac:cxnSpMkLst>
        </pc:cxnChg>
      </pc:sldChg>
      <pc:sldChg chg="addSp delSp modSp mod setBg">
        <pc:chgData name="AMARNATH GOWNDRA" userId="64c9d1e422586cdb" providerId="Windows Live" clId="Web-{E596A306-3C28-482C-A94C-8C7C4C15A2D1}" dt="2022-12-20T10:30:41.843" v="329" actId="20577"/>
        <pc:sldMkLst>
          <pc:docMk/>
          <pc:sldMk cId="2244963391" sldId="267"/>
        </pc:sldMkLst>
        <pc:spChg chg="add del mod">
          <ac:chgData name="AMARNATH GOWNDRA" userId="64c9d1e422586cdb" providerId="Windows Live" clId="Web-{E596A306-3C28-482C-A94C-8C7C4C15A2D1}" dt="2022-12-20T10:30:41.843" v="329" actId="20577"/>
          <ac:spMkLst>
            <pc:docMk/>
            <pc:sldMk cId="2244963391" sldId="267"/>
            <ac:spMk id="2" creationId="{B0D84E9E-7FAD-3AB9-D7BD-730F0E635BAA}"/>
          </ac:spMkLst>
        </pc:spChg>
        <pc:spChg chg="mod">
          <ac:chgData name="AMARNATH GOWNDRA" userId="64c9d1e422586cdb" providerId="Windows Live" clId="Web-{E596A306-3C28-482C-A94C-8C7C4C15A2D1}" dt="2022-12-20T09:10:14.833" v="29"/>
          <ac:spMkLst>
            <pc:docMk/>
            <pc:sldMk cId="2244963391" sldId="267"/>
            <ac:spMk id="3" creationId="{8127173A-CD1F-33D8-A907-69BB8A25EF41}"/>
          </ac:spMkLst>
        </pc:spChg>
        <pc:spChg chg="add del">
          <ac:chgData name="AMARNATH GOWNDRA" userId="64c9d1e422586cdb" providerId="Windows Live" clId="Web-{E596A306-3C28-482C-A94C-8C7C4C15A2D1}" dt="2022-12-20T09:07:34.358" v="16"/>
          <ac:spMkLst>
            <pc:docMk/>
            <pc:sldMk cId="2244963391" sldId="267"/>
            <ac:spMk id="8" creationId="{907EF6B7-1338-4443-8C46-6A318D952DFD}"/>
          </ac:spMkLst>
        </pc:spChg>
        <pc:spChg chg="add del">
          <ac:chgData name="AMARNATH GOWNDRA" userId="64c9d1e422586cdb" providerId="Windows Live" clId="Web-{E596A306-3C28-482C-A94C-8C7C4C15A2D1}" dt="2022-12-20T09:07:34.358" v="16"/>
          <ac:spMkLst>
            <pc:docMk/>
            <pc:sldMk cId="2244963391" sldId="267"/>
            <ac:spMk id="10" creationId="{DAAE4CDD-124C-4DCF-9584-B6033B545DD5}"/>
          </ac:spMkLst>
        </pc:spChg>
        <pc:spChg chg="add del">
          <ac:chgData name="AMARNATH GOWNDRA" userId="64c9d1e422586cdb" providerId="Windows Live" clId="Web-{E596A306-3C28-482C-A94C-8C7C4C15A2D1}" dt="2022-12-20T09:07:34.358" v="16"/>
          <ac:spMkLst>
            <pc:docMk/>
            <pc:sldMk cId="2244963391" sldId="267"/>
            <ac:spMk id="12" creationId="{081E4A58-353D-44AE-B2FC-2A74E2E400F7}"/>
          </ac:spMkLst>
        </pc:spChg>
        <pc:spChg chg="add del">
          <ac:chgData name="AMARNATH GOWNDRA" userId="64c9d1e422586cdb" providerId="Windows Live" clId="Web-{E596A306-3C28-482C-A94C-8C7C4C15A2D1}" dt="2022-12-20T09:10:14.833" v="29"/>
          <ac:spMkLst>
            <pc:docMk/>
            <pc:sldMk cId="2244963391" sldId="267"/>
            <ac:spMk id="17" creationId="{7CB4857B-ED7C-444D-9F04-2F885114A1C2}"/>
          </ac:spMkLst>
        </pc:spChg>
        <pc:spChg chg="add del">
          <ac:chgData name="AMARNATH GOWNDRA" userId="64c9d1e422586cdb" providerId="Windows Live" clId="Web-{E596A306-3C28-482C-A94C-8C7C4C15A2D1}" dt="2022-12-20T09:10:14.833" v="29"/>
          <ac:spMkLst>
            <pc:docMk/>
            <pc:sldMk cId="2244963391" sldId="267"/>
            <ac:spMk id="19" creationId="{D18046FB-44EA-4FD8-A585-EA09A319B2D0}"/>
          </ac:spMkLst>
        </pc:spChg>
        <pc:spChg chg="add del">
          <ac:chgData name="AMARNATH GOWNDRA" userId="64c9d1e422586cdb" providerId="Windows Live" clId="Web-{E596A306-3C28-482C-A94C-8C7C4C15A2D1}" dt="2022-12-20T09:10:14.833" v="29"/>
          <ac:spMkLst>
            <pc:docMk/>
            <pc:sldMk cId="2244963391" sldId="267"/>
            <ac:spMk id="21" creationId="{479F5F2B-8B58-4140-AE6A-51F6C67B18D9}"/>
          </ac:spMkLst>
        </pc:spChg>
        <pc:spChg chg="add">
          <ac:chgData name="AMARNATH GOWNDRA" userId="64c9d1e422586cdb" providerId="Windows Live" clId="Web-{E596A306-3C28-482C-A94C-8C7C4C15A2D1}" dt="2022-12-20T09:10:14.833" v="29"/>
          <ac:spMkLst>
            <pc:docMk/>
            <pc:sldMk cId="2244963391" sldId="267"/>
            <ac:spMk id="23" creationId="{09588DA8-065E-4F6F-8EFD-43104AB2E0CF}"/>
          </ac:spMkLst>
        </pc:spChg>
        <pc:spChg chg="add">
          <ac:chgData name="AMARNATH GOWNDRA" userId="64c9d1e422586cdb" providerId="Windows Live" clId="Web-{E596A306-3C28-482C-A94C-8C7C4C15A2D1}" dt="2022-12-20T09:10:14.833" v="29"/>
          <ac:spMkLst>
            <pc:docMk/>
            <pc:sldMk cId="2244963391" sldId="267"/>
            <ac:spMk id="24" creationId="{C4285719-470E-454C-AF62-8323075F1F5B}"/>
          </ac:spMkLst>
        </pc:spChg>
        <pc:spChg chg="add">
          <ac:chgData name="AMARNATH GOWNDRA" userId="64c9d1e422586cdb" providerId="Windows Live" clId="Web-{E596A306-3C28-482C-A94C-8C7C4C15A2D1}" dt="2022-12-20T09:10:14.833" v="29"/>
          <ac:spMkLst>
            <pc:docMk/>
            <pc:sldMk cId="2244963391" sldId="267"/>
            <ac:spMk id="25" creationId="{CD9FE4EF-C4D8-49A0-B2FF-81D8DB7D8A24}"/>
          </ac:spMkLst>
        </pc:spChg>
        <pc:spChg chg="add del">
          <ac:chgData name="AMARNATH GOWNDRA" userId="64c9d1e422586cdb" providerId="Windows Live" clId="Web-{E596A306-3C28-482C-A94C-8C7C4C15A2D1}" dt="2022-12-20T09:09:34.831" v="19"/>
          <ac:spMkLst>
            <pc:docMk/>
            <pc:sldMk cId="2244963391" sldId="267"/>
            <ac:spMk id="26" creationId="{2B566528-1B12-4246-9431-5C2D7D081168}"/>
          </ac:spMkLst>
        </pc:spChg>
        <pc:spChg chg="add">
          <ac:chgData name="AMARNATH GOWNDRA" userId="64c9d1e422586cdb" providerId="Windows Live" clId="Web-{E596A306-3C28-482C-A94C-8C7C4C15A2D1}" dt="2022-12-20T09:10:14.833" v="29"/>
          <ac:spMkLst>
            <pc:docMk/>
            <pc:sldMk cId="2244963391" sldId="267"/>
            <ac:spMk id="27" creationId="{4300840D-0A0B-4512-BACA-B439D5B9C57C}"/>
          </ac:spMkLst>
        </pc:spChg>
        <pc:spChg chg="add del">
          <ac:chgData name="AMARNATH GOWNDRA" userId="64c9d1e422586cdb" providerId="Windows Live" clId="Web-{E596A306-3C28-482C-A94C-8C7C4C15A2D1}" dt="2022-12-20T09:09:34.831" v="19"/>
          <ac:spMkLst>
            <pc:docMk/>
            <pc:sldMk cId="2244963391" sldId="267"/>
            <ac:spMk id="28" creationId="{2E80C965-DB6D-4F81-9E9E-B027384D0BD6}"/>
          </ac:spMkLst>
        </pc:spChg>
        <pc:spChg chg="add">
          <ac:chgData name="AMARNATH GOWNDRA" userId="64c9d1e422586cdb" providerId="Windows Live" clId="Web-{E596A306-3C28-482C-A94C-8C7C4C15A2D1}" dt="2022-12-20T09:10:14.833" v="29"/>
          <ac:spMkLst>
            <pc:docMk/>
            <pc:sldMk cId="2244963391" sldId="267"/>
            <ac:spMk id="29" creationId="{D2B78728-A580-49A7-84F9-6EF6F583ADE0}"/>
          </ac:spMkLst>
        </pc:spChg>
        <pc:spChg chg="add del">
          <ac:chgData name="AMARNATH GOWNDRA" userId="64c9d1e422586cdb" providerId="Windows Live" clId="Web-{E596A306-3C28-482C-A94C-8C7C4C15A2D1}" dt="2022-12-20T09:09:34.831" v="19"/>
          <ac:spMkLst>
            <pc:docMk/>
            <pc:sldMk cId="2244963391" sldId="267"/>
            <ac:spMk id="30" creationId="{A580F890-B085-4E95-96AA-55AEBEC5CE6E}"/>
          </ac:spMkLst>
        </pc:spChg>
        <pc:spChg chg="add del">
          <ac:chgData name="AMARNATH GOWNDRA" userId="64c9d1e422586cdb" providerId="Windows Live" clId="Web-{E596A306-3C28-482C-A94C-8C7C4C15A2D1}" dt="2022-12-20T09:09:34.831" v="19"/>
          <ac:spMkLst>
            <pc:docMk/>
            <pc:sldMk cId="2244963391" sldId="267"/>
            <ac:spMk id="32" creationId="{D3F51FEB-38FB-4F6C-9F7B-2F2AFAB65463}"/>
          </ac:spMkLst>
        </pc:spChg>
        <pc:spChg chg="add del">
          <ac:chgData name="AMARNATH GOWNDRA" userId="64c9d1e422586cdb" providerId="Windows Live" clId="Web-{E596A306-3C28-482C-A94C-8C7C4C15A2D1}" dt="2022-12-20T09:09:34.831" v="19"/>
          <ac:spMkLst>
            <pc:docMk/>
            <pc:sldMk cId="2244963391" sldId="267"/>
            <ac:spMk id="34" creationId="{1E547BA6-BAE0-43BB-A7CA-60F69CE252F0}"/>
          </ac:spMkLst>
        </pc:spChg>
        <pc:spChg chg="add">
          <ac:chgData name="AMARNATH GOWNDRA" userId="64c9d1e422586cdb" providerId="Windows Live" clId="Web-{E596A306-3C28-482C-A94C-8C7C4C15A2D1}" dt="2022-12-20T09:10:14.833" v="29"/>
          <ac:spMkLst>
            <pc:docMk/>
            <pc:sldMk cId="2244963391" sldId="267"/>
            <ac:spMk id="36" creationId="{38FAA1A1-D861-433F-88FA-1E9D6FD31D11}"/>
          </ac:spMkLst>
        </pc:spChg>
        <pc:spChg chg="add">
          <ac:chgData name="AMARNATH GOWNDRA" userId="64c9d1e422586cdb" providerId="Windows Live" clId="Web-{E596A306-3C28-482C-A94C-8C7C4C15A2D1}" dt="2022-12-20T09:10:14.833" v="29"/>
          <ac:spMkLst>
            <pc:docMk/>
            <pc:sldMk cId="2244963391" sldId="267"/>
            <ac:spMk id="38" creationId="{8D71EDA1-87BF-4D5D-AB79-F346FD19278A}"/>
          </ac:spMkLst>
        </pc:spChg>
      </pc:sldChg>
      <pc:sldChg chg="addSp delSp modSp mod setBg">
        <pc:chgData name="AMARNATH GOWNDRA" userId="64c9d1e422586cdb" providerId="Windows Live" clId="Web-{E596A306-3C28-482C-A94C-8C7C4C15A2D1}" dt="2022-12-20T10:31:16.922" v="340"/>
        <pc:sldMkLst>
          <pc:docMk/>
          <pc:sldMk cId="3464386045" sldId="268"/>
        </pc:sldMkLst>
        <pc:spChg chg="mod">
          <ac:chgData name="AMARNATH GOWNDRA" userId="64c9d1e422586cdb" providerId="Windows Live" clId="Web-{E596A306-3C28-482C-A94C-8C7C4C15A2D1}" dt="2022-12-20T10:31:16.922" v="340"/>
          <ac:spMkLst>
            <pc:docMk/>
            <pc:sldMk cId="3464386045" sldId="268"/>
            <ac:spMk id="2" creationId="{254B9127-318B-BC1B-8103-D1B5741282B1}"/>
          </ac:spMkLst>
        </pc:spChg>
        <pc:spChg chg="add del">
          <ac:chgData name="AMARNATH GOWNDRA" userId="64c9d1e422586cdb" providerId="Windows Live" clId="Web-{E596A306-3C28-482C-A94C-8C7C4C15A2D1}" dt="2022-12-20T09:24:43.519" v="50"/>
          <ac:spMkLst>
            <pc:docMk/>
            <pc:sldMk cId="3464386045" sldId="268"/>
            <ac:spMk id="3" creationId="{62B1760F-1BC7-A71F-8630-6C6E7EBC169E}"/>
          </ac:spMkLst>
        </pc:spChg>
        <pc:spChg chg="add del">
          <ac:chgData name="AMARNATH GOWNDRA" userId="64c9d1e422586cdb" providerId="Windows Live" clId="Web-{E596A306-3C28-482C-A94C-8C7C4C15A2D1}" dt="2022-12-20T09:23:10.016" v="45"/>
          <ac:spMkLst>
            <pc:docMk/>
            <pc:sldMk cId="3464386045" sldId="268"/>
            <ac:spMk id="6" creationId="{BACC6370-2D7E-4714-9D71-7542949D7D5D}"/>
          </ac:spMkLst>
        </pc:spChg>
        <pc:spChg chg="add del">
          <ac:chgData name="AMARNATH GOWNDRA" userId="64c9d1e422586cdb" providerId="Windows Live" clId="Web-{E596A306-3C28-482C-A94C-8C7C4C15A2D1}" dt="2022-12-20T09:23:10.016" v="45"/>
          <ac:spMkLst>
            <pc:docMk/>
            <pc:sldMk cId="3464386045" sldId="268"/>
            <ac:spMk id="7" creationId="{256B2C21-A230-48C0-8DF1-C46611373C44}"/>
          </ac:spMkLst>
        </pc:spChg>
        <pc:spChg chg="add del">
          <ac:chgData name="AMARNATH GOWNDRA" userId="64c9d1e422586cdb" providerId="Windows Live" clId="Web-{E596A306-3C28-482C-A94C-8C7C4C15A2D1}" dt="2022-12-20T09:23:10.016" v="45"/>
          <ac:spMkLst>
            <pc:docMk/>
            <pc:sldMk cId="3464386045" sldId="268"/>
            <ac:spMk id="8" creationId="{3847E18C-932D-4C95-AABA-FEC7C9499AD7}"/>
          </ac:spMkLst>
        </pc:spChg>
        <pc:spChg chg="add del">
          <ac:chgData name="AMARNATH GOWNDRA" userId="64c9d1e422586cdb" providerId="Windows Live" clId="Web-{E596A306-3C28-482C-A94C-8C7C4C15A2D1}" dt="2022-12-20T09:20:35.088" v="43"/>
          <ac:spMkLst>
            <pc:docMk/>
            <pc:sldMk cId="3464386045" sldId="268"/>
            <ac:spMk id="9" creationId="{2B566528-1B12-4246-9431-5C2D7D081168}"/>
          </ac:spMkLst>
        </pc:spChg>
        <pc:spChg chg="add del">
          <ac:chgData name="AMARNATH GOWNDRA" userId="64c9d1e422586cdb" providerId="Windows Live" clId="Web-{E596A306-3C28-482C-A94C-8C7C4C15A2D1}" dt="2022-12-20T09:23:10.016" v="45"/>
          <ac:spMkLst>
            <pc:docMk/>
            <pc:sldMk cId="3464386045" sldId="268"/>
            <ac:spMk id="10" creationId="{3150CB11-0C61-439E-910F-5787759E72A0}"/>
          </ac:spMkLst>
        </pc:spChg>
        <pc:spChg chg="add del">
          <ac:chgData name="AMARNATH GOWNDRA" userId="64c9d1e422586cdb" providerId="Windows Live" clId="Web-{E596A306-3C28-482C-A94C-8C7C4C15A2D1}" dt="2022-12-20T09:20:35.088" v="43"/>
          <ac:spMkLst>
            <pc:docMk/>
            <pc:sldMk cId="3464386045" sldId="268"/>
            <ac:spMk id="11" creationId="{2E80C965-DB6D-4F81-9E9E-B027384D0BD6}"/>
          </ac:spMkLst>
        </pc:spChg>
        <pc:spChg chg="add del">
          <ac:chgData name="AMARNATH GOWNDRA" userId="64c9d1e422586cdb" providerId="Windows Live" clId="Web-{E596A306-3C28-482C-A94C-8C7C4C15A2D1}" dt="2022-12-20T09:23:10.016" v="45"/>
          <ac:spMkLst>
            <pc:docMk/>
            <pc:sldMk cId="3464386045" sldId="268"/>
            <ac:spMk id="12" creationId="{43F8A58B-5155-44CE-A5FF-7647B47D0A7A}"/>
          </ac:spMkLst>
        </pc:spChg>
        <pc:spChg chg="add del">
          <ac:chgData name="AMARNATH GOWNDRA" userId="64c9d1e422586cdb" providerId="Windows Live" clId="Web-{E596A306-3C28-482C-A94C-8C7C4C15A2D1}" dt="2022-12-20T09:20:35.088" v="43"/>
          <ac:spMkLst>
            <pc:docMk/>
            <pc:sldMk cId="3464386045" sldId="268"/>
            <ac:spMk id="13" creationId="{A580F890-B085-4E95-96AA-55AEBEC5CE6E}"/>
          </ac:spMkLst>
        </pc:spChg>
        <pc:spChg chg="add del">
          <ac:chgData name="AMARNATH GOWNDRA" userId="64c9d1e422586cdb" providerId="Windows Live" clId="Web-{E596A306-3C28-482C-A94C-8C7C4C15A2D1}" dt="2022-12-20T09:20:35.088" v="43"/>
          <ac:spMkLst>
            <pc:docMk/>
            <pc:sldMk cId="3464386045" sldId="268"/>
            <ac:spMk id="15" creationId="{D3F51FEB-38FB-4F6C-9F7B-2F2AFAB65463}"/>
          </ac:spMkLst>
        </pc:spChg>
        <pc:spChg chg="add">
          <ac:chgData name="AMARNATH GOWNDRA" userId="64c9d1e422586cdb" providerId="Windows Live" clId="Web-{E596A306-3C28-482C-A94C-8C7C4C15A2D1}" dt="2022-12-20T09:24:43.519" v="50"/>
          <ac:spMkLst>
            <pc:docMk/>
            <pc:sldMk cId="3464386045" sldId="268"/>
            <ac:spMk id="16" creationId="{9F835A99-04AC-494A-A572-AFE8413CC938}"/>
          </ac:spMkLst>
        </pc:spChg>
        <pc:spChg chg="add del">
          <ac:chgData name="AMARNATH GOWNDRA" userId="64c9d1e422586cdb" providerId="Windows Live" clId="Web-{E596A306-3C28-482C-A94C-8C7C4C15A2D1}" dt="2022-12-20T09:20:35.088" v="43"/>
          <ac:spMkLst>
            <pc:docMk/>
            <pc:sldMk cId="3464386045" sldId="268"/>
            <ac:spMk id="17" creationId="{1E547BA6-BAE0-43BB-A7CA-60F69CE252F0}"/>
          </ac:spMkLst>
        </pc:spChg>
        <pc:spChg chg="add">
          <ac:chgData name="AMARNATH GOWNDRA" userId="64c9d1e422586cdb" providerId="Windows Live" clId="Web-{E596A306-3C28-482C-A94C-8C7C4C15A2D1}" dt="2022-12-20T09:24:43.519" v="50"/>
          <ac:spMkLst>
            <pc:docMk/>
            <pc:sldMk cId="3464386045" sldId="268"/>
            <ac:spMk id="18" creationId="{7B786209-1B0B-4CA9-9BDD-F7327066A84D}"/>
          </ac:spMkLst>
        </pc:spChg>
        <pc:spChg chg="add del">
          <ac:chgData name="AMARNATH GOWNDRA" userId="64c9d1e422586cdb" providerId="Windows Live" clId="Web-{E596A306-3C28-482C-A94C-8C7C4C15A2D1}" dt="2022-12-20T09:23:10.016" v="45"/>
          <ac:spMkLst>
            <pc:docMk/>
            <pc:sldMk cId="3464386045" sldId="268"/>
            <ac:spMk id="19" creationId="{443F2ACA-E6D6-4028-82DD-F03C262D5DE6}"/>
          </ac:spMkLst>
        </pc:spChg>
        <pc:spChg chg="add">
          <ac:chgData name="AMARNATH GOWNDRA" userId="64c9d1e422586cdb" providerId="Windows Live" clId="Web-{E596A306-3C28-482C-A94C-8C7C4C15A2D1}" dt="2022-12-20T09:24:43.519" v="50"/>
          <ac:spMkLst>
            <pc:docMk/>
            <pc:sldMk cId="3464386045" sldId="268"/>
            <ac:spMk id="20" creationId="{2D2964BB-484D-45AE-AD66-D407D0629652}"/>
          </ac:spMkLst>
        </pc:spChg>
        <pc:spChg chg="add">
          <ac:chgData name="AMARNATH GOWNDRA" userId="64c9d1e422586cdb" providerId="Windows Live" clId="Web-{E596A306-3C28-482C-A94C-8C7C4C15A2D1}" dt="2022-12-20T09:24:43.519" v="50"/>
          <ac:spMkLst>
            <pc:docMk/>
            <pc:sldMk cId="3464386045" sldId="268"/>
            <ac:spMk id="22" creationId="{6691AC69-A76E-4DAB-B565-468B6B87ACF3}"/>
          </ac:spMkLst>
        </pc:spChg>
        <pc:spChg chg="add">
          <ac:chgData name="AMARNATH GOWNDRA" userId="64c9d1e422586cdb" providerId="Windows Live" clId="Web-{E596A306-3C28-482C-A94C-8C7C4C15A2D1}" dt="2022-12-20T09:24:43.519" v="50"/>
          <ac:spMkLst>
            <pc:docMk/>
            <pc:sldMk cId="3464386045" sldId="268"/>
            <ac:spMk id="25" creationId="{1709F1D5-B0F1-4714-A239-E5B61C161915}"/>
          </ac:spMkLst>
        </pc:spChg>
        <pc:spChg chg="add">
          <ac:chgData name="AMARNATH GOWNDRA" userId="64c9d1e422586cdb" providerId="Windows Live" clId="Web-{E596A306-3C28-482C-A94C-8C7C4C15A2D1}" dt="2022-12-20T09:24:43.519" v="50"/>
          <ac:spMkLst>
            <pc:docMk/>
            <pc:sldMk cId="3464386045" sldId="268"/>
            <ac:spMk id="26" creationId="{228FB460-D3FF-4440-A020-05982A09E517}"/>
          </ac:spMkLst>
        </pc:spChg>
        <pc:spChg chg="add">
          <ac:chgData name="AMARNATH GOWNDRA" userId="64c9d1e422586cdb" providerId="Windows Live" clId="Web-{E596A306-3C28-482C-A94C-8C7C4C15A2D1}" dt="2022-12-20T09:24:43.519" v="50"/>
          <ac:spMkLst>
            <pc:docMk/>
            <pc:sldMk cId="3464386045" sldId="268"/>
            <ac:spMk id="27" creationId="{14847E93-7DC1-4D4B-8829-B19AA7137C50}"/>
          </ac:spMkLst>
        </pc:spChg>
        <pc:spChg chg="add">
          <ac:chgData name="AMARNATH GOWNDRA" userId="64c9d1e422586cdb" providerId="Windows Live" clId="Web-{E596A306-3C28-482C-A94C-8C7C4C15A2D1}" dt="2022-12-20T09:24:43.519" v="50"/>
          <ac:spMkLst>
            <pc:docMk/>
            <pc:sldMk cId="3464386045" sldId="268"/>
            <ac:spMk id="28" creationId="{5566D6E1-03A1-4D73-A4E0-35D74D568A04}"/>
          </ac:spMkLst>
        </pc:spChg>
        <pc:spChg chg="add mod">
          <ac:chgData name="AMARNATH GOWNDRA" userId="64c9d1e422586cdb" providerId="Windows Live" clId="Web-{E596A306-3C28-482C-A94C-8C7C4C15A2D1}" dt="2022-12-20T09:24:54.191" v="51" actId="1076"/>
          <ac:spMkLst>
            <pc:docMk/>
            <pc:sldMk cId="3464386045" sldId="268"/>
            <ac:spMk id="29" creationId="{62B1760F-1BC7-A71F-8630-6C6E7EBC169E}"/>
          </ac:spMkLst>
        </pc:spChg>
        <pc:graphicFrameChg chg="add del">
          <ac:chgData name="AMARNATH GOWNDRA" userId="64c9d1e422586cdb" providerId="Windows Live" clId="Web-{E596A306-3C28-482C-A94C-8C7C4C15A2D1}" dt="2022-12-20T09:20:35.088" v="43"/>
          <ac:graphicFrameMkLst>
            <pc:docMk/>
            <pc:sldMk cId="3464386045" sldId="268"/>
            <ac:graphicFrameMk id="5" creationId="{CE1AFB16-9C44-3945-A3CC-9EE0AB9CD959}"/>
          </ac:graphicFrameMkLst>
        </pc:graphicFrameChg>
        <pc:graphicFrameChg chg="add del">
          <ac:chgData name="AMARNATH GOWNDRA" userId="64c9d1e422586cdb" providerId="Windows Live" clId="Web-{E596A306-3C28-482C-A94C-8C7C4C15A2D1}" dt="2022-12-20T09:23:10.016" v="45"/>
          <ac:graphicFrameMkLst>
            <pc:docMk/>
            <pc:sldMk cId="3464386045" sldId="268"/>
            <ac:graphicFrameMk id="14" creationId="{EF6C893A-D631-6D1C-3D22-94C3283EE91A}"/>
          </ac:graphicFrameMkLst>
        </pc:graphicFrameChg>
        <pc:graphicFrameChg chg="add del">
          <ac:chgData name="AMARNATH GOWNDRA" userId="64c9d1e422586cdb" providerId="Windows Live" clId="Web-{E596A306-3C28-482C-A94C-8C7C4C15A2D1}" dt="2022-12-20T09:24:18.893" v="47"/>
          <ac:graphicFrameMkLst>
            <pc:docMk/>
            <pc:sldMk cId="3464386045" sldId="268"/>
            <ac:graphicFrameMk id="21" creationId="{22B6620B-6DAB-C611-F270-A4F941E59D13}"/>
          </ac:graphicFrameMkLst>
        </pc:graphicFrameChg>
        <pc:graphicFrameChg chg="add del">
          <ac:chgData name="AMARNATH GOWNDRA" userId="64c9d1e422586cdb" providerId="Windows Live" clId="Web-{E596A306-3C28-482C-A94C-8C7C4C15A2D1}" dt="2022-12-20T09:24:43.503" v="49"/>
          <ac:graphicFrameMkLst>
            <pc:docMk/>
            <pc:sldMk cId="3464386045" sldId="268"/>
            <ac:graphicFrameMk id="23" creationId="{87BF79D7-6880-6422-84B0-C896B7164C2E}"/>
          </ac:graphicFrameMkLst>
        </pc:graphicFrameChg>
      </pc:sldChg>
      <pc:sldChg chg="addSp delSp modSp mod setBg">
        <pc:chgData name="AMARNATH GOWNDRA" userId="64c9d1e422586cdb" providerId="Windows Live" clId="Web-{E596A306-3C28-482C-A94C-8C7C4C15A2D1}" dt="2022-12-20T10:31:38.782" v="344" actId="1076"/>
        <pc:sldMkLst>
          <pc:docMk/>
          <pc:sldMk cId="746267310" sldId="269"/>
        </pc:sldMkLst>
        <pc:spChg chg="mod">
          <ac:chgData name="AMARNATH GOWNDRA" userId="64c9d1e422586cdb" providerId="Windows Live" clId="Web-{E596A306-3C28-482C-A94C-8C7C4C15A2D1}" dt="2022-12-20T10:31:38.782" v="344" actId="1076"/>
          <ac:spMkLst>
            <pc:docMk/>
            <pc:sldMk cId="746267310" sldId="269"/>
            <ac:spMk id="2" creationId="{E899CADE-1614-EF05-792A-F3F3B756C8D7}"/>
          </ac:spMkLst>
        </pc:spChg>
        <pc:spChg chg="add del mod">
          <ac:chgData name="AMARNATH GOWNDRA" userId="64c9d1e422586cdb" providerId="Windows Live" clId="Web-{E596A306-3C28-482C-A94C-8C7C4C15A2D1}" dt="2022-12-20T09:28:42.168" v="54"/>
          <ac:spMkLst>
            <pc:docMk/>
            <pc:sldMk cId="746267310" sldId="269"/>
            <ac:spMk id="3" creationId="{5D96BA1B-3655-5FB0-C6CC-BE9117E59890}"/>
          </ac:spMkLst>
        </pc:spChg>
        <pc:spChg chg="add">
          <ac:chgData name="AMARNATH GOWNDRA" userId="64c9d1e422586cdb" providerId="Windows Live" clId="Web-{E596A306-3C28-482C-A94C-8C7C4C15A2D1}" dt="2022-12-20T09:28:42.168" v="54"/>
          <ac:spMkLst>
            <pc:docMk/>
            <pc:sldMk cId="746267310" sldId="269"/>
            <ac:spMk id="8" creationId="{E92FEB64-6EEA-4759-B4A4-BD2C1E660BA8}"/>
          </ac:spMkLst>
        </pc:spChg>
        <pc:spChg chg="add">
          <ac:chgData name="AMARNATH GOWNDRA" userId="64c9d1e422586cdb" providerId="Windows Live" clId="Web-{E596A306-3C28-482C-A94C-8C7C4C15A2D1}" dt="2022-12-20T09:28:42.168" v="54"/>
          <ac:spMkLst>
            <pc:docMk/>
            <pc:sldMk cId="746267310" sldId="269"/>
            <ac:spMk id="10" creationId="{B10BB131-AC8E-4A8E-A5D1-36260F720C3B}"/>
          </ac:spMkLst>
        </pc:spChg>
        <pc:spChg chg="add">
          <ac:chgData name="AMARNATH GOWNDRA" userId="64c9d1e422586cdb" providerId="Windows Live" clId="Web-{E596A306-3C28-482C-A94C-8C7C4C15A2D1}" dt="2022-12-20T09:28:42.168" v="54"/>
          <ac:spMkLst>
            <pc:docMk/>
            <pc:sldMk cId="746267310" sldId="269"/>
            <ac:spMk id="12" creationId="{14847E93-7DC1-4D4B-8829-B19AA7137C50}"/>
          </ac:spMkLst>
        </pc:spChg>
        <pc:spChg chg="add">
          <ac:chgData name="AMARNATH GOWNDRA" userId="64c9d1e422586cdb" providerId="Windows Live" clId="Web-{E596A306-3C28-482C-A94C-8C7C4C15A2D1}" dt="2022-12-20T09:28:42.168" v="54"/>
          <ac:spMkLst>
            <pc:docMk/>
            <pc:sldMk cId="746267310" sldId="269"/>
            <ac:spMk id="14" creationId="{5566D6E1-03A1-4D73-A4E0-35D74D568A04}"/>
          </ac:spMkLst>
        </pc:spChg>
        <pc:spChg chg="add">
          <ac:chgData name="AMARNATH GOWNDRA" userId="64c9d1e422586cdb" providerId="Windows Live" clId="Web-{E596A306-3C28-482C-A94C-8C7C4C15A2D1}" dt="2022-12-20T09:28:42.168" v="54"/>
          <ac:spMkLst>
            <pc:docMk/>
            <pc:sldMk cId="746267310" sldId="269"/>
            <ac:spMk id="16" creationId="{9F835A99-04AC-494A-A572-AFE8413CC938}"/>
          </ac:spMkLst>
        </pc:spChg>
        <pc:spChg chg="add">
          <ac:chgData name="AMARNATH GOWNDRA" userId="64c9d1e422586cdb" providerId="Windows Live" clId="Web-{E596A306-3C28-482C-A94C-8C7C4C15A2D1}" dt="2022-12-20T09:28:42.168" v="54"/>
          <ac:spMkLst>
            <pc:docMk/>
            <pc:sldMk cId="746267310" sldId="269"/>
            <ac:spMk id="18" creationId="{7B786209-1B0B-4CA9-9BDD-F7327066A84D}"/>
          </ac:spMkLst>
        </pc:spChg>
        <pc:spChg chg="add">
          <ac:chgData name="AMARNATH GOWNDRA" userId="64c9d1e422586cdb" providerId="Windows Live" clId="Web-{E596A306-3C28-482C-A94C-8C7C4C15A2D1}" dt="2022-12-20T09:28:42.168" v="54"/>
          <ac:spMkLst>
            <pc:docMk/>
            <pc:sldMk cId="746267310" sldId="269"/>
            <ac:spMk id="20" creationId="{2D2964BB-484D-45AE-AD66-D407D0629652}"/>
          </ac:spMkLst>
        </pc:spChg>
        <pc:spChg chg="add">
          <ac:chgData name="AMARNATH GOWNDRA" userId="64c9d1e422586cdb" providerId="Windows Live" clId="Web-{E596A306-3C28-482C-A94C-8C7C4C15A2D1}" dt="2022-12-20T09:28:42.168" v="54"/>
          <ac:spMkLst>
            <pc:docMk/>
            <pc:sldMk cId="746267310" sldId="269"/>
            <ac:spMk id="22" creationId="{6691AC69-A76E-4DAB-B565-468B6B87ACF3}"/>
          </ac:spMkLst>
        </pc:spChg>
        <pc:graphicFrameChg chg="add del">
          <ac:chgData name="AMARNATH GOWNDRA" userId="64c9d1e422586cdb" providerId="Windows Live" clId="Web-{E596A306-3C28-482C-A94C-8C7C4C15A2D1}" dt="2022-12-20T09:25:55.318" v="53"/>
          <ac:graphicFrameMkLst>
            <pc:docMk/>
            <pc:sldMk cId="746267310" sldId="269"/>
            <ac:graphicFrameMk id="5" creationId="{EC9B5A78-1133-1EDB-B2A9-FDE51CCE5A94}"/>
          </ac:graphicFrameMkLst>
        </pc:graphicFrameChg>
      </pc:sldChg>
      <pc:sldChg chg="addSp delSp modSp">
        <pc:chgData name="AMARNATH GOWNDRA" userId="64c9d1e422586cdb" providerId="Windows Live" clId="Web-{E596A306-3C28-482C-A94C-8C7C4C15A2D1}" dt="2022-12-20T10:30:44.390" v="331" actId="20577"/>
        <pc:sldMkLst>
          <pc:docMk/>
          <pc:sldMk cId="2079456029" sldId="270"/>
        </pc:sldMkLst>
        <pc:spChg chg="mod">
          <ac:chgData name="AMARNATH GOWNDRA" userId="64c9d1e422586cdb" providerId="Windows Live" clId="Web-{E596A306-3C28-482C-A94C-8C7C4C15A2D1}" dt="2022-12-20T10:30:44.390" v="331" actId="20577"/>
          <ac:spMkLst>
            <pc:docMk/>
            <pc:sldMk cId="2079456029" sldId="270"/>
            <ac:spMk id="2" creationId="{AD61C45F-5CFB-4B6D-3D3F-0B8BF17999BF}"/>
          </ac:spMkLst>
        </pc:spChg>
        <pc:spChg chg="add del">
          <ac:chgData name="AMARNATH GOWNDRA" userId="64c9d1e422586cdb" providerId="Windows Live" clId="Web-{E596A306-3C28-482C-A94C-8C7C4C15A2D1}" dt="2022-12-20T09:11:39.929" v="32"/>
          <ac:spMkLst>
            <pc:docMk/>
            <pc:sldMk cId="2079456029" sldId="270"/>
            <ac:spMk id="3" creationId="{383853C0-33B0-8165-FF99-C8B44F5B5583}"/>
          </ac:spMkLst>
        </pc:spChg>
        <pc:graphicFrameChg chg="add del">
          <ac:chgData name="AMARNATH GOWNDRA" userId="64c9d1e422586cdb" providerId="Windows Live" clId="Web-{E596A306-3C28-482C-A94C-8C7C4C15A2D1}" dt="2022-12-20T09:11:39.898" v="31"/>
          <ac:graphicFrameMkLst>
            <pc:docMk/>
            <pc:sldMk cId="2079456029" sldId="270"/>
            <ac:graphicFrameMk id="5" creationId="{7C89CA43-9304-9FF6-A314-B60A92D72FF7}"/>
          </ac:graphicFrameMkLst>
        </pc:graphicFrameChg>
        <pc:graphicFrameChg chg="add">
          <ac:chgData name="AMARNATH GOWNDRA" userId="64c9d1e422586cdb" providerId="Windows Live" clId="Web-{E596A306-3C28-482C-A94C-8C7C4C15A2D1}" dt="2022-12-20T09:11:39.929" v="32"/>
          <ac:graphicFrameMkLst>
            <pc:docMk/>
            <pc:sldMk cId="2079456029" sldId="270"/>
            <ac:graphicFrameMk id="7" creationId="{2882CA0D-583C-CC9E-492A-536BAB51BD39}"/>
          </ac:graphicFrameMkLst>
        </pc:graphicFrameChg>
      </pc:sldChg>
      <pc:sldChg chg="addSp delSp modSp mod setBg setClrOvrMap">
        <pc:chgData name="AMARNATH GOWNDRA" userId="64c9d1e422586cdb" providerId="Windows Live" clId="Web-{E596A306-3C28-482C-A94C-8C7C4C15A2D1}" dt="2022-12-20T10:30:56.781" v="335" actId="20577"/>
        <pc:sldMkLst>
          <pc:docMk/>
          <pc:sldMk cId="1344144" sldId="271"/>
        </pc:sldMkLst>
        <pc:spChg chg="mod">
          <ac:chgData name="AMARNATH GOWNDRA" userId="64c9d1e422586cdb" providerId="Windows Live" clId="Web-{E596A306-3C28-482C-A94C-8C7C4C15A2D1}" dt="2022-12-20T10:30:56.781" v="335" actId="20577"/>
          <ac:spMkLst>
            <pc:docMk/>
            <pc:sldMk cId="1344144" sldId="271"/>
            <ac:spMk id="2" creationId="{2AFA9BC0-298B-C150-267B-17AA1D9F3A9D}"/>
          </ac:spMkLst>
        </pc:spChg>
        <pc:spChg chg="add del mod">
          <ac:chgData name="AMARNATH GOWNDRA" userId="64c9d1e422586cdb" providerId="Windows Live" clId="Web-{E596A306-3C28-482C-A94C-8C7C4C15A2D1}" dt="2022-12-20T09:16:08.142" v="41"/>
          <ac:spMkLst>
            <pc:docMk/>
            <pc:sldMk cId="1344144" sldId="271"/>
            <ac:spMk id="3" creationId="{DE93A41A-6472-6C79-10CF-4AFB8938800E}"/>
          </ac:spMkLst>
        </pc:spChg>
        <pc:spChg chg="add del">
          <ac:chgData name="AMARNATH GOWNDRA" userId="64c9d1e422586cdb" providerId="Windows Live" clId="Web-{E596A306-3C28-482C-A94C-8C7C4C15A2D1}" dt="2022-12-20T09:15:45.750" v="39"/>
          <ac:spMkLst>
            <pc:docMk/>
            <pc:sldMk cId="1344144" sldId="271"/>
            <ac:spMk id="8" creationId="{AD72D4D1-076F-49D3-9889-EFC4F6D7CA66}"/>
          </ac:spMkLst>
        </pc:spChg>
        <pc:spChg chg="add del">
          <ac:chgData name="AMARNATH GOWNDRA" userId="64c9d1e422586cdb" providerId="Windows Live" clId="Web-{E596A306-3C28-482C-A94C-8C7C4C15A2D1}" dt="2022-12-20T09:16:08.142" v="41"/>
          <ac:spMkLst>
            <pc:docMk/>
            <pc:sldMk cId="1344144" sldId="271"/>
            <ac:spMk id="12" creationId="{86909FA0-B515-4681-B7A8-FA281D133B94}"/>
          </ac:spMkLst>
        </pc:spChg>
        <pc:spChg chg="add del">
          <ac:chgData name="AMARNATH GOWNDRA" userId="64c9d1e422586cdb" providerId="Windows Live" clId="Web-{E596A306-3C28-482C-A94C-8C7C4C15A2D1}" dt="2022-12-20T09:16:08.142" v="41"/>
          <ac:spMkLst>
            <pc:docMk/>
            <pc:sldMk cId="1344144" sldId="271"/>
            <ac:spMk id="13" creationId="{DEE2AD96-B495-4E06-9291-B71706F728CB}"/>
          </ac:spMkLst>
        </pc:spChg>
        <pc:spChg chg="add del">
          <ac:chgData name="AMARNATH GOWNDRA" userId="64c9d1e422586cdb" providerId="Windows Live" clId="Web-{E596A306-3C28-482C-A94C-8C7C4C15A2D1}" dt="2022-12-20T09:16:08.142" v="41"/>
          <ac:spMkLst>
            <pc:docMk/>
            <pc:sldMk cId="1344144" sldId="271"/>
            <ac:spMk id="14" creationId="{21C9FE86-FCC3-4A31-AA1C-C882262B7FE7}"/>
          </ac:spMkLst>
        </pc:spChg>
        <pc:spChg chg="add del">
          <ac:chgData name="AMARNATH GOWNDRA" userId="64c9d1e422586cdb" providerId="Windows Live" clId="Web-{E596A306-3C28-482C-A94C-8C7C4C15A2D1}" dt="2022-12-20T09:16:08.142" v="41"/>
          <ac:spMkLst>
            <pc:docMk/>
            <pc:sldMk cId="1344144" sldId="271"/>
            <ac:spMk id="15" creationId="{53CF6D67-C5A8-4ADD-9E8E-1E38CA1D3166}"/>
          </ac:spMkLst>
        </pc:spChg>
        <pc:spChg chg="add del">
          <ac:chgData name="AMARNATH GOWNDRA" userId="64c9d1e422586cdb" providerId="Windows Live" clId="Web-{E596A306-3C28-482C-A94C-8C7C4C15A2D1}" dt="2022-12-20T09:16:08.142" v="41"/>
          <ac:spMkLst>
            <pc:docMk/>
            <pc:sldMk cId="1344144" sldId="271"/>
            <ac:spMk id="16" creationId="{7D96243B-ECED-4B71-8E06-AE9A285EAD20}"/>
          </ac:spMkLst>
        </pc:spChg>
        <pc:spChg chg="add del">
          <ac:chgData name="AMARNATH GOWNDRA" userId="64c9d1e422586cdb" providerId="Windows Live" clId="Web-{E596A306-3C28-482C-A94C-8C7C4C15A2D1}" dt="2022-12-20T09:16:08.142" v="41"/>
          <ac:spMkLst>
            <pc:docMk/>
            <pc:sldMk cId="1344144" sldId="271"/>
            <ac:spMk id="18" creationId="{A09989E4-EFDC-4A90-A633-E0525FB4139E}"/>
          </ac:spMkLst>
        </pc:spChg>
        <pc:spChg chg="add">
          <ac:chgData name="AMARNATH GOWNDRA" userId="64c9d1e422586cdb" providerId="Windows Live" clId="Web-{E596A306-3C28-482C-A94C-8C7C4C15A2D1}" dt="2022-12-20T09:16:08.142" v="41"/>
          <ac:spMkLst>
            <pc:docMk/>
            <pc:sldMk cId="1344144" sldId="271"/>
            <ac:spMk id="25" creationId="{3346177D-ADC4-4968-B747-5CFCD390B5B9}"/>
          </ac:spMkLst>
        </pc:spChg>
        <pc:spChg chg="add">
          <ac:chgData name="AMARNATH GOWNDRA" userId="64c9d1e422586cdb" providerId="Windows Live" clId="Web-{E596A306-3C28-482C-A94C-8C7C4C15A2D1}" dt="2022-12-20T09:16:08.142" v="41"/>
          <ac:spMkLst>
            <pc:docMk/>
            <pc:sldMk cId="1344144" sldId="271"/>
            <ac:spMk id="27" creationId="{0844A943-BF79-4FEA-ABB1-3BD54D236606}"/>
          </ac:spMkLst>
        </pc:spChg>
        <pc:spChg chg="add">
          <ac:chgData name="AMARNATH GOWNDRA" userId="64c9d1e422586cdb" providerId="Windows Live" clId="Web-{E596A306-3C28-482C-A94C-8C7C4C15A2D1}" dt="2022-12-20T09:16:08.142" v="41"/>
          <ac:spMkLst>
            <pc:docMk/>
            <pc:sldMk cId="1344144" sldId="271"/>
            <ac:spMk id="29" creationId="{6437CC72-F4A8-4DC3-AFAB-D22C482C8100}"/>
          </ac:spMkLst>
        </pc:spChg>
        <pc:graphicFrameChg chg="add del">
          <ac:chgData name="AMARNATH GOWNDRA" userId="64c9d1e422586cdb" providerId="Windows Live" clId="Web-{E596A306-3C28-482C-A94C-8C7C4C15A2D1}" dt="2022-12-20T09:12:14.259" v="34"/>
          <ac:graphicFrameMkLst>
            <pc:docMk/>
            <pc:sldMk cId="1344144" sldId="271"/>
            <ac:graphicFrameMk id="5" creationId="{262DE6B8-AD7B-BE67-B40F-1620684BFC8E}"/>
          </ac:graphicFrameMkLst>
        </pc:graphicFrameChg>
        <pc:graphicFrameChg chg="add del">
          <ac:chgData name="AMARNATH GOWNDRA" userId="64c9d1e422586cdb" providerId="Windows Live" clId="Web-{E596A306-3C28-482C-A94C-8C7C4C15A2D1}" dt="2022-12-20T09:13:23.683" v="36"/>
          <ac:graphicFrameMkLst>
            <pc:docMk/>
            <pc:sldMk cId="1344144" sldId="271"/>
            <ac:graphicFrameMk id="7" creationId="{AD619794-9B79-5011-6F45-B88F905CBA8B}"/>
          </ac:graphicFrameMkLst>
        </pc:graphicFrameChg>
        <pc:picChg chg="add">
          <ac:chgData name="AMARNATH GOWNDRA" userId="64c9d1e422586cdb" providerId="Windows Live" clId="Web-{E596A306-3C28-482C-A94C-8C7C4C15A2D1}" dt="2022-12-20T09:16:08.142" v="41"/>
          <ac:picMkLst>
            <pc:docMk/>
            <pc:sldMk cId="1344144" sldId="271"/>
            <ac:picMk id="22" creationId="{0F0F93B4-79D9-BD2F-4FA9-3E4512046A8F}"/>
          </ac:picMkLst>
        </pc:picChg>
        <pc:cxnChg chg="add del">
          <ac:chgData name="AMARNATH GOWNDRA" userId="64c9d1e422586cdb" providerId="Windows Live" clId="Web-{E596A306-3C28-482C-A94C-8C7C4C15A2D1}" dt="2022-12-20T09:15:45.750" v="39"/>
          <ac:cxnSpMkLst>
            <pc:docMk/>
            <pc:sldMk cId="1344144" sldId="271"/>
            <ac:cxnSpMk id="10" creationId="{2D72A2C9-F3CA-4216-8BAD-FA4C970C3C4E}"/>
          </ac:cxnSpMkLst>
        </pc:cxnChg>
      </pc:sldChg>
      <pc:sldChg chg="addSp delSp modSp mod setBg setClrOvrMap">
        <pc:chgData name="AMARNATH GOWNDRA" userId="64c9d1e422586cdb" providerId="Windows Live" clId="Web-{E596A306-3C28-482C-A94C-8C7C4C15A2D1}" dt="2022-12-20T10:31:52.126" v="346" actId="20577"/>
        <pc:sldMkLst>
          <pc:docMk/>
          <pc:sldMk cId="790891100" sldId="272"/>
        </pc:sldMkLst>
        <pc:spChg chg="mod">
          <ac:chgData name="AMARNATH GOWNDRA" userId="64c9d1e422586cdb" providerId="Windows Live" clId="Web-{E596A306-3C28-482C-A94C-8C7C4C15A2D1}" dt="2022-12-20T10:31:52.126" v="346" actId="20577"/>
          <ac:spMkLst>
            <pc:docMk/>
            <pc:sldMk cId="790891100" sldId="272"/>
            <ac:spMk id="2" creationId="{6282D477-EF5A-2358-C92B-9A32BE231582}"/>
          </ac:spMkLst>
        </pc:spChg>
        <pc:spChg chg="mod ord">
          <ac:chgData name="AMARNATH GOWNDRA" userId="64c9d1e422586cdb" providerId="Windows Live" clId="Web-{E596A306-3C28-482C-A94C-8C7C4C15A2D1}" dt="2022-12-20T09:33:07.208" v="68"/>
          <ac:spMkLst>
            <pc:docMk/>
            <pc:sldMk cId="790891100" sldId="272"/>
            <ac:spMk id="10" creationId="{1AC50BA6-4930-C447-30A8-FC0462B76141}"/>
          </ac:spMkLst>
        </pc:spChg>
        <pc:spChg chg="add del">
          <ac:chgData name="AMARNATH GOWNDRA" userId="64c9d1e422586cdb" providerId="Windows Live" clId="Web-{E596A306-3C28-482C-A94C-8C7C4C15A2D1}" dt="2022-12-20T09:30:49.781" v="66"/>
          <ac:spMkLst>
            <pc:docMk/>
            <pc:sldMk cId="790891100" sldId="272"/>
            <ac:spMk id="15" creationId="{2EEE8F11-3582-44B7-9869-F2D26D7DD9D4}"/>
          </ac:spMkLst>
        </pc:spChg>
        <pc:spChg chg="add del">
          <ac:chgData name="AMARNATH GOWNDRA" userId="64c9d1e422586cdb" providerId="Windows Live" clId="Web-{E596A306-3C28-482C-A94C-8C7C4C15A2D1}" dt="2022-12-20T09:30:49.781" v="66"/>
          <ac:spMkLst>
            <pc:docMk/>
            <pc:sldMk cId="790891100" sldId="272"/>
            <ac:spMk id="16" creationId="{2141F1CC-6A53-4BCF-9127-AABB52E2497E}"/>
          </ac:spMkLst>
        </pc:spChg>
        <pc:spChg chg="add del">
          <ac:chgData name="AMARNATH GOWNDRA" userId="64c9d1e422586cdb" providerId="Windows Live" clId="Web-{E596A306-3C28-482C-A94C-8C7C4C15A2D1}" dt="2022-12-20T09:30:49.781" v="66"/>
          <ac:spMkLst>
            <pc:docMk/>
            <pc:sldMk cId="790891100" sldId="272"/>
            <ac:spMk id="17" creationId="{561B2B49-7142-4CA8-A929-4671548E6A5A}"/>
          </ac:spMkLst>
        </pc:spChg>
        <pc:spChg chg="add del">
          <ac:chgData name="AMARNATH GOWNDRA" userId="64c9d1e422586cdb" providerId="Windows Live" clId="Web-{E596A306-3C28-482C-A94C-8C7C4C15A2D1}" dt="2022-12-20T09:30:11.405" v="62"/>
          <ac:spMkLst>
            <pc:docMk/>
            <pc:sldMk cId="790891100" sldId="272"/>
            <ac:spMk id="18" creationId="{50D1C5B3-B60D-4696-AE60-100D5EC8AB5D}"/>
          </ac:spMkLst>
        </pc:spChg>
        <pc:spChg chg="add del">
          <ac:chgData name="AMARNATH GOWNDRA" userId="64c9d1e422586cdb" providerId="Windows Live" clId="Web-{E596A306-3C28-482C-A94C-8C7C4C15A2D1}" dt="2022-12-20T09:33:07.208" v="68"/>
          <ac:spMkLst>
            <pc:docMk/>
            <pc:sldMk cId="790891100" sldId="272"/>
            <ac:spMk id="19" creationId="{799709F6-819A-4A9B-B299-52B516DA202B}"/>
          </ac:spMkLst>
        </pc:spChg>
        <pc:spChg chg="add del">
          <ac:chgData name="AMARNATH GOWNDRA" userId="64c9d1e422586cdb" providerId="Windows Live" clId="Web-{E596A306-3C28-482C-A94C-8C7C4C15A2D1}" dt="2022-12-20T09:30:11.405" v="62"/>
          <ac:spMkLst>
            <pc:docMk/>
            <pc:sldMk cId="790891100" sldId="272"/>
            <ac:spMk id="20" creationId="{5184EE59-3061-456B-9FB5-98A8E0E74B02}"/>
          </ac:spMkLst>
        </pc:spChg>
        <pc:spChg chg="add del">
          <ac:chgData name="AMARNATH GOWNDRA" userId="64c9d1e422586cdb" providerId="Windows Live" clId="Web-{E596A306-3C28-482C-A94C-8C7C4C15A2D1}" dt="2022-12-20T09:30:11.405" v="62"/>
          <ac:spMkLst>
            <pc:docMk/>
            <pc:sldMk cId="790891100" sldId="272"/>
            <ac:spMk id="22" creationId="{F7E07B5E-9FB5-4C91-8BE4-6167EB58D0A7}"/>
          </ac:spMkLst>
        </pc:spChg>
        <pc:spChg chg="add del">
          <ac:chgData name="AMARNATH GOWNDRA" userId="64c9d1e422586cdb" providerId="Windows Live" clId="Web-{E596A306-3C28-482C-A94C-8C7C4C15A2D1}" dt="2022-12-20T09:30:11.405" v="62"/>
          <ac:spMkLst>
            <pc:docMk/>
            <pc:sldMk cId="790891100" sldId="272"/>
            <ac:spMk id="24" creationId="{37524947-EB09-4DD9-973B-9F75BBCD7269}"/>
          </ac:spMkLst>
        </pc:spChg>
        <pc:spChg chg="add del">
          <ac:chgData name="AMARNATH GOWNDRA" userId="64c9d1e422586cdb" providerId="Windows Live" clId="Web-{E596A306-3C28-482C-A94C-8C7C4C15A2D1}" dt="2022-12-20T09:30:11.405" v="62"/>
          <ac:spMkLst>
            <pc:docMk/>
            <pc:sldMk cId="790891100" sldId="272"/>
            <ac:spMk id="26" creationId="{D30C8E25-2DD1-45C6-9F04-0F0CBF666021}"/>
          </ac:spMkLst>
        </pc:spChg>
        <pc:spChg chg="add del">
          <ac:chgData name="AMARNATH GOWNDRA" userId="64c9d1e422586cdb" providerId="Windows Live" clId="Web-{E596A306-3C28-482C-A94C-8C7C4C15A2D1}" dt="2022-12-20T09:30:11.405" v="62"/>
          <ac:spMkLst>
            <pc:docMk/>
            <pc:sldMk cId="790891100" sldId="272"/>
            <ac:spMk id="28" creationId="{BC57EA3C-C239-4132-A618-5CBE9F896B2F}"/>
          </ac:spMkLst>
        </pc:spChg>
        <pc:spChg chg="add">
          <ac:chgData name="AMARNATH GOWNDRA" userId="64c9d1e422586cdb" providerId="Windows Live" clId="Web-{E596A306-3C28-482C-A94C-8C7C4C15A2D1}" dt="2022-12-20T09:33:07.208" v="68"/>
          <ac:spMkLst>
            <pc:docMk/>
            <pc:sldMk cId="790891100" sldId="272"/>
            <ac:spMk id="35" creationId="{85C987D2-7173-4E3E-8050-66B337EE3B32}"/>
          </ac:spMkLst>
        </pc:spChg>
        <pc:spChg chg="add">
          <ac:chgData name="AMARNATH GOWNDRA" userId="64c9d1e422586cdb" providerId="Windows Live" clId="Web-{E596A306-3C28-482C-A94C-8C7C4C15A2D1}" dt="2022-12-20T09:33:07.208" v="68"/>
          <ac:spMkLst>
            <pc:docMk/>
            <pc:sldMk cId="790891100" sldId="272"/>
            <ac:spMk id="37" creationId="{C2BE09AA-2EBF-4AE1-A44F-00DE1F46000C}"/>
          </ac:spMkLst>
        </pc:spChg>
        <pc:spChg chg="add">
          <ac:chgData name="AMARNATH GOWNDRA" userId="64c9d1e422586cdb" providerId="Windows Live" clId="Web-{E596A306-3C28-482C-A94C-8C7C4C15A2D1}" dt="2022-12-20T09:33:07.208" v="68"/>
          <ac:spMkLst>
            <pc:docMk/>
            <pc:sldMk cId="790891100" sldId="272"/>
            <ac:spMk id="39" creationId="{12CBB1B2-298B-4D88-B306-3976FCDF1E48}"/>
          </ac:spMkLst>
        </pc:spChg>
        <pc:grpChg chg="add del">
          <ac:chgData name="AMARNATH GOWNDRA" userId="64c9d1e422586cdb" providerId="Windows Live" clId="Web-{E596A306-3C28-482C-A94C-8C7C4C15A2D1}" dt="2022-12-20T09:33:07.208" v="68"/>
          <ac:grpSpMkLst>
            <pc:docMk/>
            <pc:sldMk cId="790891100" sldId="272"/>
            <ac:grpSpMk id="27" creationId="{DE956BBB-7B91-4BF1-8CC5-4F1F5C3E0947}"/>
          </ac:grpSpMkLst>
        </pc:grpChg>
        <pc:picChg chg="mod ord">
          <ac:chgData name="AMARNATH GOWNDRA" userId="64c9d1e422586cdb" providerId="Windows Live" clId="Web-{E596A306-3C28-482C-A94C-8C7C4C15A2D1}" dt="2022-12-20T09:33:07.208" v="68"/>
          <ac:picMkLst>
            <pc:docMk/>
            <pc:sldMk cId="790891100" sldId="272"/>
            <ac:picMk id="11" creationId="{E35B638B-CA07-B679-FF17-975C81F76D91}"/>
          </ac:picMkLst>
        </pc:picChg>
        <pc:picChg chg="mod">
          <ac:chgData name="AMARNATH GOWNDRA" userId="64c9d1e422586cdb" providerId="Windows Live" clId="Web-{E596A306-3C28-482C-A94C-8C7C4C15A2D1}" dt="2022-12-20T09:33:07.208" v="68"/>
          <ac:picMkLst>
            <pc:docMk/>
            <pc:sldMk cId="790891100" sldId="272"/>
            <ac:picMk id="12" creationId="{0739F3D5-A557-D313-0F73-64257BB0C892}"/>
          </ac:picMkLst>
        </pc:picChg>
        <pc:picChg chg="mod ord">
          <ac:chgData name="AMARNATH GOWNDRA" userId="64c9d1e422586cdb" providerId="Windows Live" clId="Web-{E596A306-3C28-482C-A94C-8C7C4C15A2D1}" dt="2022-12-20T09:33:07.208" v="68"/>
          <ac:picMkLst>
            <pc:docMk/>
            <pc:sldMk cId="790891100" sldId="272"/>
            <ac:picMk id="13" creationId="{57152203-6D46-91A8-4316-8A863497A2E5}"/>
          </ac:picMkLst>
        </pc:picChg>
      </pc:sldChg>
      <pc:sldChg chg="addSp delSp modSp mod setBg">
        <pc:chgData name="AMARNATH GOWNDRA" userId="64c9d1e422586cdb" providerId="Windows Live" clId="Web-{E596A306-3C28-482C-A94C-8C7C4C15A2D1}" dt="2022-12-20T10:23:30.031" v="243"/>
        <pc:sldMkLst>
          <pc:docMk/>
          <pc:sldMk cId="4057312805" sldId="273"/>
        </pc:sldMkLst>
        <pc:spChg chg="del">
          <ac:chgData name="AMARNATH GOWNDRA" userId="64c9d1e422586cdb" providerId="Windows Live" clId="Web-{E596A306-3C28-482C-A94C-8C7C4C15A2D1}" dt="2022-12-20T10:23:15.327" v="239"/>
          <ac:spMkLst>
            <pc:docMk/>
            <pc:sldMk cId="4057312805" sldId="273"/>
            <ac:spMk id="2" creationId="{DDE6A3BE-A6D7-7A7A-E735-097FE6D8084D}"/>
          </ac:spMkLst>
        </pc:spChg>
        <pc:spChg chg="del mod">
          <ac:chgData name="AMARNATH GOWNDRA" userId="64c9d1e422586cdb" providerId="Windows Live" clId="Web-{E596A306-3C28-482C-A94C-8C7C4C15A2D1}" dt="2022-12-20T10:23:18.499" v="240"/>
          <ac:spMkLst>
            <pc:docMk/>
            <pc:sldMk cId="4057312805" sldId="273"/>
            <ac:spMk id="3" creationId="{3D00CD6A-F2B2-CCA6-128F-2144D4AFEBF9}"/>
          </ac:spMkLst>
        </pc:spChg>
        <pc:spChg chg="add mod">
          <ac:chgData name="AMARNATH GOWNDRA" userId="64c9d1e422586cdb" providerId="Windows Live" clId="Web-{E596A306-3C28-482C-A94C-8C7C4C15A2D1}" dt="2022-12-20T10:23:30.031" v="243"/>
          <ac:spMkLst>
            <pc:docMk/>
            <pc:sldMk cId="4057312805" sldId="273"/>
            <ac:spMk id="5" creationId="{A1A7656F-F83F-4DA7-100D-50E704CF2AC2}"/>
          </ac:spMkLst>
        </pc:spChg>
        <pc:spChg chg="add">
          <ac:chgData name="AMARNATH GOWNDRA" userId="64c9d1e422586cdb" providerId="Windows Live" clId="Web-{E596A306-3C28-482C-A94C-8C7C4C15A2D1}" dt="2022-12-20T10:23:30.031" v="243"/>
          <ac:spMkLst>
            <pc:docMk/>
            <pc:sldMk cId="4057312805" sldId="273"/>
            <ac:spMk id="18" creationId="{D153EDB2-4AAD-43F4-AE78-4D326C813369}"/>
          </ac:spMkLst>
        </pc:spChg>
        <pc:grpChg chg="add">
          <ac:chgData name="AMARNATH GOWNDRA" userId="64c9d1e422586cdb" providerId="Windows Live" clId="Web-{E596A306-3C28-482C-A94C-8C7C4C15A2D1}" dt="2022-12-20T10:23:30.031" v="243"/>
          <ac:grpSpMkLst>
            <pc:docMk/>
            <pc:sldMk cId="4057312805" sldId="273"/>
            <ac:grpSpMk id="12" creationId="{A3CB7779-72E2-4E92-AE18-6BBC335DD881}"/>
          </ac:grpSpMkLst>
        </pc:grpChg>
        <pc:picChg chg="add mod">
          <ac:chgData name="AMARNATH GOWNDRA" userId="64c9d1e422586cdb" providerId="Windows Live" clId="Web-{E596A306-3C28-482C-A94C-8C7C4C15A2D1}" dt="2022-12-20T10:23:30.031" v="243"/>
          <ac:picMkLst>
            <pc:docMk/>
            <pc:sldMk cId="4057312805" sldId="273"/>
            <ac:picMk id="4" creationId="{6509E974-1493-1AA0-3BE2-B95D7B642643}"/>
          </ac:picMkLst>
        </pc:picChg>
        <pc:cxnChg chg="add del">
          <ac:chgData name="AMARNATH GOWNDRA" userId="64c9d1e422586cdb" providerId="Windows Live" clId="Web-{E596A306-3C28-482C-A94C-8C7C4C15A2D1}" dt="2022-12-20T10:23:30.031" v="242"/>
          <ac:cxnSpMkLst>
            <pc:docMk/>
            <pc:sldMk cId="4057312805" sldId="273"/>
            <ac:cxnSpMk id="10" creationId="{E12350F3-DB83-413A-980B-1CEB92498664}"/>
          </ac:cxnSpMkLst>
        </pc:cxnChg>
      </pc:sldChg>
      <pc:sldChg chg="addSp delSp modSp mod setBg">
        <pc:chgData name="AMARNATH GOWNDRA" userId="64c9d1e422586cdb" providerId="Windows Live" clId="Web-{E596A306-3C28-482C-A94C-8C7C4C15A2D1}" dt="2022-12-20T10:33:45.177" v="372" actId="20577"/>
        <pc:sldMkLst>
          <pc:docMk/>
          <pc:sldMk cId="4050034798" sldId="274"/>
        </pc:sldMkLst>
        <pc:spChg chg="mod">
          <ac:chgData name="AMARNATH GOWNDRA" userId="64c9d1e422586cdb" providerId="Windows Live" clId="Web-{E596A306-3C28-482C-A94C-8C7C4C15A2D1}" dt="2022-12-20T10:33:45.177" v="372" actId="20577"/>
          <ac:spMkLst>
            <pc:docMk/>
            <pc:sldMk cId="4050034798" sldId="274"/>
            <ac:spMk id="2" creationId="{7619C56F-1D36-02B7-791A-4A34DD8B901F}"/>
          </ac:spMkLst>
        </pc:spChg>
        <pc:spChg chg="mod">
          <ac:chgData name="AMARNATH GOWNDRA" userId="64c9d1e422586cdb" providerId="Windows Live" clId="Web-{E596A306-3C28-482C-A94C-8C7C4C15A2D1}" dt="2022-12-20T10:15:09.467" v="233"/>
          <ac:spMkLst>
            <pc:docMk/>
            <pc:sldMk cId="4050034798" sldId="274"/>
            <ac:spMk id="3" creationId="{40A4BBCA-D643-29D0-99AB-801539DE0CD1}"/>
          </ac:spMkLst>
        </pc:spChg>
        <pc:spChg chg="add del mod">
          <ac:chgData name="AMARNATH GOWNDRA" userId="64c9d1e422586cdb" providerId="Windows Live" clId="Web-{E596A306-3C28-482C-A94C-8C7C4C15A2D1}" dt="2022-12-20T10:11:16.240" v="228"/>
          <ac:spMkLst>
            <pc:docMk/>
            <pc:sldMk cId="4050034798" sldId="274"/>
            <ac:spMk id="5" creationId="{EDA21F35-CC6C-ABC3-E346-02BC4383B9CD}"/>
          </ac:spMkLst>
        </pc:spChg>
        <pc:spChg chg="add">
          <ac:chgData name="AMARNATH GOWNDRA" userId="64c9d1e422586cdb" providerId="Windows Live" clId="Web-{E596A306-3C28-482C-A94C-8C7C4C15A2D1}" dt="2022-12-20T10:15:09.467" v="233"/>
          <ac:spMkLst>
            <pc:docMk/>
            <pc:sldMk cId="4050034798" sldId="274"/>
            <ac:spMk id="12" creationId="{0288C6B4-AFC3-407F-A595-EFFD38D4CCAF}"/>
          </ac:spMkLst>
        </pc:spChg>
        <pc:spChg chg="add">
          <ac:chgData name="AMARNATH GOWNDRA" userId="64c9d1e422586cdb" providerId="Windows Live" clId="Web-{E596A306-3C28-482C-A94C-8C7C4C15A2D1}" dt="2022-12-20T10:15:09.467" v="233"/>
          <ac:spMkLst>
            <pc:docMk/>
            <pc:sldMk cId="4050034798" sldId="274"/>
            <ac:spMk id="14" creationId="{CF236821-17FE-429B-8D2C-08E13A64EA40}"/>
          </ac:spMkLst>
        </pc:spChg>
        <pc:spChg chg="add">
          <ac:chgData name="AMARNATH GOWNDRA" userId="64c9d1e422586cdb" providerId="Windows Live" clId="Web-{E596A306-3C28-482C-A94C-8C7C4C15A2D1}" dt="2022-12-20T10:15:09.467" v="233"/>
          <ac:spMkLst>
            <pc:docMk/>
            <pc:sldMk cId="4050034798" sldId="274"/>
            <ac:spMk id="16" creationId="{C0BDBCD2-E081-43AB-9119-C55465E59757}"/>
          </ac:spMkLst>
        </pc:spChg>
        <pc:spChg chg="add">
          <ac:chgData name="AMARNATH GOWNDRA" userId="64c9d1e422586cdb" providerId="Windows Live" clId="Web-{E596A306-3C28-482C-A94C-8C7C4C15A2D1}" dt="2022-12-20T10:15:09.467" v="233"/>
          <ac:spMkLst>
            <pc:docMk/>
            <pc:sldMk cId="4050034798" sldId="274"/>
            <ac:spMk id="18" creationId="{98E79BE4-34FE-485A-98A5-92CE8F7C4743}"/>
          </ac:spMkLst>
        </pc:spChg>
        <pc:spChg chg="add">
          <ac:chgData name="AMARNATH GOWNDRA" userId="64c9d1e422586cdb" providerId="Windows Live" clId="Web-{E596A306-3C28-482C-A94C-8C7C4C15A2D1}" dt="2022-12-20T10:15:09.467" v="233"/>
          <ac:spMkLst>
            <pc:docMk/>
            <pc:sldMk cId="4050034798" sldId="274"/>
            <ac:spMk id="20" creationId="{7A5F0580-5EE9-419F-96EE-B6529EF6E7D0}"/>
          </ac:spMkLst>
        </pc:spChg>
        <pc:picChg chg="add del mod">
          <ac:chgData name="AMARNATH GOWNDRA" userId="64c9d1e422586cdb" providerId="Windows Live" clId="Web-{E596A306-3C28-482C-A94C-8C7C4C15A2D1}" dt="2022-12-20T10:11:16.240" v="229"/>
          <ac:picMkLst>
            <pc:docMk/>
            <pc:sldMk cId="4050034798" sldId="274"/>
            <ac:picMk id="4" creationId="{6B793164-25A6-21AB-BC8A-EFFB335FE9FA}"/>
          </ac:picMkLst>
        </pc:picChg>
        <pc:picChg chg="add mod">
          <ac:chgData name="AMARNATH GOWNDRA" userId="64c9d1e422586cdb" providerId="Windows Live" clId="Web-{E596A306-3C28-482C-A94C-8C7C4C15A2D1}" dt="2022-12-20T10:15:09.467" v="233"/>
          <ac:picMkLst>
            <pc:docMk/>
            <pc:sldMk cId="4050034798" sldId="274"/>
            <ac:picMk id="7" creationId="{AB3F537F-4FFA-A65B-37B0-63A86AD1E2E4}"/>
          </ac:picMkLst>
        </pc:picChg>
      </pc:sldChg>
      <pc:sldChg chg="addSp delSp modSp">
        <pc:chgData name="AMARNATH GOWNDRA" userId="64c9d1e422586cdb" providerId="Windows Live" clId="Web-{E596A306-3C28-482C-A94C-8C7C4C15A2D1}" dt="2022-12-20T10:33:34.677" v="369" actId="20577"/>
        <pc:sldMkLst>
          <pc:docMk/>
          <pc:sldMk cId="138314246" sldId="275"/>
        </pc:sldMkLst>
        <pc:spChg chg="mod">
          <ac:chgData name="AMARNATH GOWNDRA" userId="64c9d1e422586cdb" providerId="Windows Live" clId="Web-{E596A306-3C28-482C-A94C-8C7C4C15A2D1}" dt="2022-12-20T10:33:34.677" v="369" actId="20577"/>
          <ac:spMkLst>
            <pc:docMk/>
            <pc:sldMk cId="138314246" sldId="275"/>
            <ac:spMk id="2" creationId="{18553F46-BB43-0D37-DAA4-C2FFC83A07F7}"/>
          </ac:spMkLst>
        </pc:spChg>
        <pc:spChg chg="add del">
          <ac:chgData name="AMARNATH GOWNDRA" userId="64c9d1e422586cdb" providerId="Windows Live" clId="Web-{E596A306-3C28-482C-A94C-8C7C4C15A2D1}" dt="2022-12-20T10:11:24.834" v="231"/>
          <ac:spMkLst>
            <pc:docMk/>
            <pc:sldMk cId="138314246" sldId="275"/>
            <ac:spMk id="3" creationId="{F8799335-1A9C-5D9C-C2DE-420014AE0B97}"/>
          </ac:spMkLst>
        </pc:spChg>
        <pc:graphicFrameChg chg="add del">
          <ac:chgData name="AMARNATH GOWNDRA" userId="64c9d1e422586cdb" providerId="Windows Live" clId="Web-{E596A306-3C28-482C-A94C-8C7C4C15A2D1}" dt="2022-12-20T10:11:24.834" v="231"/>
          <ac:graphicFrameMkLst>
            <pc:docMk/>
            <pc:sldMk cId="138314246" sldId="275"/>
            <ac:graphicFrameMk id="5" creationId="{C7C92C42-E828-BD0A-328E-4CC047C6404A}"/>
          </ac:graphicFrameMkLst>
        </pc:graphicFrameChg>
      </pc:sldChg>
    </pc:docChg>
  </pc:docChgLst>
  <pc:docChgLst>
    <pc:chgData name="goundraamarnath@gmail.com" userId="64c9d1e422586cdb" providerId="LiveId" clId="{32E9D6D7-B8FF-49C5-B868-C480127B5D9D}"/>
    <pc:docChg chg="undo redo custSel addSld delSld modSld">
      <pc:chgData name="goundraamarnath@gmail.com" userId="64c9d1e422586cdb" providerId="LiveId" clId="{32E9D6D7-B8FF-49C5-B868-C480127B5D9D}" dt="2022-12-20T14:24:06.723" v="2765"/>
      <pc:docMkLst>
        <pc:docMk/>
      </pc:docMkLst>
      <pc:sldChg chg="new del">
        <pc:chgData name="goundraamarnath@gmail.com" userId="64c9d1e422586cdb" providerId="LiveId" clId="{32E9D6D7-B8FF-49C5-B868-C480127B5D9D}" dt="2022-12-19T13:31:14.442" v="2" actId="2696"/>
        <pc:sldMkLst>
          <pc:docMk/>
          <pc:sldMk cId="2031204873" sldId="256"/>
        </pc:sldMkLst>
      </pc:sldChg>
      <pc:sldChg chg="delSp modSp add mod setBg">
        <pc:chgData name="goundraamarnath@gmail.com" userId="64c9d1e422586cdb" providerId="LiveId" clId="{32E9D6D7-B8FF-49C5-B868-C480127B5D9D}" dt="2022-12-20T14:24:06.723" v="2765"/>
        <pc:sldMkLst>
          <pc:docMk/>
          <pc:sldMk cId="710251592" sldId="257"/>
        </pc:sldMkLst>
        <pc:spChg chg="mod">
          <ac:chgData name="goundraamarnath@gmail.com" userId="64c9d1e422586cdb" providerId="LiveId" clId="{32E9D6D7-B8FF-49C5-B868-C480127B5D9D}" dt="2022-12-19T13:33:20.568" v="76" actId="1076"/>
          <ac:spMkLst>
            <pc:docMk/>
            <pc:sldMk cId="710251592" sldId="257"/>
            <ac:spMk id="2" creationId="{161DD6E7-FDED-0A10-ADFE-81F13621DFAD}"/>
          </ac:spMkLst>
        </pc:spChg>
        <pc:spChg chg="mod">
          <ac:chgData name="goundraamarnath@gmail.com" userId="64c9d1e422586cdb" providerId="LiveId" clId="{32E9D6D7-B8FF-49C5-B868-C480127B5D9D}" dt="2022-12-19T13:32:01.496" v="15" actId="20577"/>
          <ac:spMkLst>
            <pc:docMk/>
            <pc:sldMk cId="710251592" sldId="257"/>
            <ac:spMk id="4" creationId="{E61C8620-8359-3410-2C52-92F44DE91507}"/>
          </ac:spMkLst>
        </pc:spChg>
        <pc:picChg chg="del">
          <ac:chgData name="goundraamarnath@gmail.com" userId="64c9d1e422586cdb" providerId="LiveId" clId="{32E9D6D7-B8FF-49C5-B868-C480127B5D9D}" dt="2022-12-19T13:32:53.836" v="70" actId="478"/>
          <ac:picMkLst>
            <pc:docMk/>
            <pc:sldMk cId="710251592" sldId="257"/>
            <ac:picMk id="6" creationId="{1AE0BBBD-1F94-2331-6B5D-C6C1745FB776}"/>
          </ac:picMkLst>
        </pc:picChg>
      </pc:sldChg>
      <pc:sldChg chg="addSp delSp modSp new mod delDesignElem">
        <pc:chgData name="goundraamarnath@gmail.com" userId="64c9d1e422586cdb" providerId="LiveId" clId="{32E9D6D7-B8FF-49C5-B868-C480127B5D9D}" dt="2022-12-20T14:18:49.629" v="2743"/>
        <pc:sldMkLst>
          <pc:docMk/>
          <pc:sldMk cId="3617229156" sldId="258"/>
        </pc:sldMkLst>
        <pc:spChg chg="mod">
          <ac:chgData name="goundraamarnath@gmail.com" userId="64c9d1e422586cdb" providerId="LiveId" clId="{32E9D6D7-B8FF-49C5-B868-C480127B5D9D}" dt="2022-12-19T13:51:36.268" v="138" actId="20577"/>
          <ac:spMkLst>
            <pc:docMk/>
            <pc:sldMk cId="3617229156" sldId="258"/>
            <ac:spMk id="2" creationId="{B91B4EE5-3177-9D3A-795B-D0EDCCAC1B5B}"/>
          </ac:spMkLst>
        </pc:spChg>
        <pc:spChg chg="mod">
          <ac:chgData name="goundraamarnath@gmail.com" userId="64c9d1e422586cdb" providerId="LiveId" clId="{32E9D6D7-B8FF-49C5-B868-C480127B5D9D}" dt="2022-12-20T08:26:53.006" v="2441" actId="20577"/>
          <ac:spMkLst>
            <pc:docMk/>
            <pc:sldMk cId="3617229156" sldId="258"/>
            <ac:spMk id="3" creationId="{DA948344-9641-E69B-55EA-97AFA332F073}"/>
          </ac:spMkLst>
        </pc:spChg>
        <pc:spChg chg="add del">
          <ac:chgData name="goundraamarnath@gmail.com" userId="64c9d1e422586cdb" providerId="LiveId" clId="{32E9D6D7-B8FF-49C5-B868-C480127B5D9D}" dt="2022-12-20T14:18:49.629" v="2743"/>
          <ac:spMkLst>
            <pc:docMk/>
            <pc:sldMk cId="3617229156" sldId="258"/>
            <ac:spMk id="17" creationId="{4BC99CB9-DDAD-44A2-8A1C-E3AF4E72DF5C}"/>
          </ac:spMkLst>
        </pc:spChg>
        <pc:spChg chg="add del">
          <ac:chgData name="goundraamarnath@gmail.com" userId="64c9d1e422586cdb" providerId="LiveId" clId="{32E9D6D7-B8FF-49C5-B868-C480127B5D9D}" dt="2022-12-20T14:18:49.629" v="2743"/>
          <ac:spMkLst>
            <pc:docMk/>
            <pc:sldMk cId="3617229156" sldId="258"/>
            <ac:spMk id="23" creationId="{64053CBF-3932-45FF-8285-EE5146085F3A}"/>
          </ac:spMkLst>
        </pc:spChg>
        <pc:grpChg chg="add del">
          <ac:chgData name="goundraamarnath@gmail.com" userId="64c9d1e422586cdb" providerId="LiveId" clId="{32E9D6D7-B8FF-49C5-B868-C480127B5D9D}" dt="2022-12-20T14:18:49.629" v="2743"/>
          <ac:grpSpMkLst>
            <pc:docMk/>
            <pc:sldMk cId="3617229156" sldId="258"/>
            <ac:grpSpMk id="12" creationId="{2E751C04-BEA6-446B-A678-9C74819EBD4C}"/>
          </ac:grpSpMkLst>
        </pc:grpChg>
        <pc:grpChg chg="add del">
          <ac:chgData name="goundraamarnath@gmail.com" userId="64c9d1e422586cdb" providerId="LiveId" clId="{32E9D6D7-B8FF-49C5-B868-C480127B5D9D}" dt="2022-12-20T14:18:49.629" v="2743"/>
          <ac:grpSpMkLst>
            <pc:docMk/>
            <pc:sldMk cId="3617229156" sldId="258"/>
            <ac:grpSpMk id="18" creationId="{B63ACBA3-DEFD-4C6D-BBA0-64468FA99C2D}"/>
          </ac:grpSpMkLst>
        </pc:grpChg>
      </pc:sldChg>
      <pc:sldChg chg="addSp delSp modSp new mod">
        <pc:chgData name="goundraamarnath@gmail.com" userId="64c9d1e422586cdb" providerId="LiveId" clId="{32E9D6D7-B8FF-49C5-B868-C480127B5D9D}" dt="2022-12-20T14:18:49.629" v="2743"/>
        <pc:sldMkLst>
          <pc:docMk/>
          <pc:sldMk cId="1039986005" sldId="259"/>
        </pc:sldMkLst>
        <pc:spChg chg="mod">
          <ac:chgData name="goundraamarnath@gmail.com" userId="64c9d1e422586cdb" providerId="LiveId" clId="{32E9D6D7-B8FF-49C5-B868-C480127B5D9D}" dt="2022-12-20T14:18:49.629" v="2743"/>
          <ac:spMkLst>
            <pc:docMk/>
            <pc:sldMk cId="1039986005" sldId="259"/>
            <ac:spMk id="2" creationId="{E02D5FEA-3D89-720B-5913-3424C95E93AE}"/>
          </ac:spMkLst>
        </pc:spChg>
        <pc:spChg chg="add del">
          <ac:chgData name="goundraamarnath@gmail.com" userId="64c9d1e422586cdb" providerId="LiveId" clId="{32E9D6D7-B8FF-49C5-B868-C480127B5D9D}" dt="2022-12-19T13:39:16.400" v="80" actId="931"/>
          <ac:spMkLst>
            <pc:docMk/>
            <pc:sldMk cId="1039986005" sldId="259"/>
            <ac:spMk id="3" creationId="{634ACAF0-60A7-5DB3-7C61-7A464381E203}"/>
          </ac:spMkLst>
        </pc:spChg>
        <pc:spChg chg="add mod">
          <ac:chgData name="goundraamarnath@gmail.com" userId="64c9d1e422586cdb" providerId="LiveId" clId="{32E9D6D7-B8FF-49C5-B868-C480127B5D9D}" dt="2022-12-19T13:54:40.514" v="174" actId="21"/>
          <ac:spMkLst>
            <pc:docMk/>
            <pc:sldMk cId="1039986005" sldId="259"/>
            <ac:spMk id="41" creationId="{05C30F69-159E-909A-B21E-FFC001E3CF7E}"/>
          </ac:spMkLst>
        </pc:spChg>
        <pc:graphicFrameChg chg="mod">
          <ac:chgData name="goundraamarnath@gmail.com" userId="64c9d1e422586cdb" providerId="LiveId" clId="{32E9D6D7-B8FF-49C5-B868-C480127B5D9D}" dt="2022-12-20T14:18:49.629" v="2743"/>
          <ac:graphicFrameMkLst>
            <pc:docMk/>
            <pc:sldMk cId="1039986005" sldId="259"/>
            <ac:graphicFrameMk id="47" creationId="{3FB43C26-30B5-7C20-C3C5-99F96B6715A5}"/>
          </ac:graphicFrameMkLst>
        </pc:graphicFrameChg>
        <pc:picChg chg="add del mod">
          <ac:chgData name="goundraamarnath@gmail.com" userId="64c9d1e422586cdb" providerId="LiveId" clId="{32E9D6D7-B8FF-49C5-B868-C480127B5D9D}" dt="2022-12-19T13:39:43.950" v="81" actId="21"/>
          <ac:picMkLst>
            <pc:docMk/>
            <pc:sldMk cId="1039986005" sldId="259"/>
            <ac:picMk id="5" creationId="{F12DE932-77E6-8365-8B6E-7A6CB3BEA8E9}"/>
          </ac:picMkLst>
        </pc:picChg>
        <pc:picChg chg="add del mod">
          <ac:chgData name="goundraamarnath@gmail.com" userId="64c9d1e422586cdb" providerId="LiveId" clId="{32E9D6D7-B8FF-49C5-B868-C480127B5D9D}" dt="2022-12-19T13:39:43.950" v="81" actId="21"/>
          <ac:picMkLst>
            <pc:docMk/>
            <pc:sldMk cId="1039986005" sldId="259"/>
            <ac:picMk id="7" creationId="{9BFC69C2-D2BA-8AC2-2186-16E01CAF2ADD}"/>
          </ac:picMkLst>
        </pc:picChg>
        <pc:picChg chg="add del mod">
          <ac:chgData name="goundraamarnath@gmail.com" userId="64c9d1e422586cdb" providerId="LiveId" clId="{32E9D6D7-B8FF-49C5-B868-C480127B5D9D}" dt="2022-12-19T13:39:43.950" v="81" actId="21"/>
          <ac:picMkLst>
            <pc:docMk/>
            <pc:sldMk cId="1039986005" sldId="259"/>
            <ac:picMk id="9" creationId="{DCE5BAF4-7C9D-805C-6600-CB3CBB50B6F6}"/>
          </ac:picMkLst>
        </pc:picChg>
        <pc:picChg chg="add del mod">
          <ac:chgData name="goundraamarnath@gmail.com" userId="64c9d1e422586cdb" providerId="LiveId" clId="{32E9D6D7-B8FF-49C5-B868-C480127B5D9D}" dt="2022-12-19T13:39:43.950" v="81" actId="21"/>
          <ac:picMkLst>
            <pc:docMk/>
            <pc:sldMk cId="1039986005" sldId="259"/>
            <ac:picMk id="11" creationId="{5F40D8E9-396E-73B3-097A-1F4ECF0241A8}"/>
          </ac:picMkLst>
        </pc:picChg>
        <pc:picChg chg="add del mod">
          <ac:chgData name="goundraamarnath@gmail.com" userId="64c9d1e422586cdb" providerId="LiveId" clId="{32E9D6D7-B8FF-49C5-B868-C480127B5D9D}" dt="2022-12-19T13:39:43.950" v="81" actId="21"/>
          <ac:picMkLst>
            <pc:docMk/>
            <pc:sldMk cId="1039986005" sldId="259"/>
            <ac:picMk id="13" creationId="{B52D3B96-6E05-587D-11B4-2671A9327ABC}"/>
          </ac:picMkLst>
        </pc:picChg>
        <pc:picChg chg="add del mod">
          <ac:chgData name="goundraamarnath@gmail.com" userId="64c9d1e422586cdb" providerId="LiveId" clId="{32E9D6D7-B8FF-49C5-B868-C480127B5D9D}" dt="2022-12-19T13:39:43.950" v="81" actId="21"/>
          <ac:picMkLst>
            <pc:docMk/>
            <pc:sldMk cId="1039986005" sldId="259"/>
            <ac:picMk id="15" creationId="{5D7AC982-694B-0F0D-9254-1170E7349071}"/>
          </ac:picMkLst>
        </pc:picChg>
        <pc:picChg chg="add del mod">
          <ac:chgData name="goundraamarnath@gmail.com" userId="64c9d1e422586cdb" providerId="LiveId" clId="{32E9D6D7-B8FF-49C5-B868-C480127B5D9D}" dt="2022-12-19T13:39:43.950" v="81" actId="21"/>
          <ac:picMkLst>
            <pc:docMk/>
            <pc:sldMk cId="1039986005" sldId="259"/>
            <ac:picMk id="17" creationId="{D511A2BB-040A-E407-40DF-0B4202505E87}"/>
          </ac:picMkLst>
        </pc:picChg>
        <pc:picChg chg="add del mod">
          <ac:chgData name="goundraamarnath@gmail.com" userId="64c9d1e422586cdb" providerId="LiveId" clId="{32E9D6D7-B8FF-49C5-B868-C480127B5D9D}" dt="2022-12-19T13:39:43.950" v="81" actId="21"/>
          <ac:picMkLst>
            <pc:docMk/>
            <pc:sldMk cId="1039986005" sldId="259"/>
            <ac:picMk id="19" creationId="{C354202B-5886-5792-537F-E985B784525F}"/>
          </ac:picMkLst>
        </pc:picChg>
        <pc:picChg chg="add del mod">
          <ac:chgData name="goundraamarnath@gmail.com" userId="64c9d1e422586cdb" providerId="LiveId" clId="{32E9D6D7-B8FF-49C5-B868-C480127B5D9D}" dt="2022-12-19T13:39:43.950" v="81" actId="21"/>
          <ac:picMkLst>
            <pc:docMk/>
            <pc:sldMk cId="1039986005" sldId="259"/>
            <ac:picMk id="21" creationId="{2ECD097A-2EA6-0A15-43BB-4E3FB4BA4DBC}"/>
          </ac:picMkLst>
        </pc:picChg>
        <pc:picChg chg="add del mod">
          <ac:chgData name="goundraamarnath@gmail.com" userId="64c9d1e422586cdb" providerId="LiveId" clId="{32E9D6D7-B8FF-49C5-B868-C480127B5D9D}" dt="2022-12-19T13:39:43.950" v="81" actId="21"/>
          <ac:picMkLst>
            <pc:docMk/>
            <pc:sldMk cId="1039986005" sldId="259"/>
            <ac:picMk id="23" creationId="{54090126-31D7-7E81-37B5-F31C7837BBDB}"/>
          </ac:picMkLst>
        </pc:picChg>
        <pc:picChg chg="add del mod">
          <ac:chgData name="goundraamarnath@gmail.com" userId="64c9d1e422586cdb" providerId="LiveId" clId="{32E9D6D7-B8FF-49C5-B868-C480127B5D9D}" dt="2022-12-19T13:39:43.950" v="81" actId="21"/>
          <ac:picMkLst>
            <pc:docMk/>
            <pc:sldMk cId="1039986005" sldId="259"/>
            <ac:picMk id="25" creationId="{AA543380-C96F-D081-63CA-952A85F0CA3C}"/>
          </ac:picMkLst>
        </pc:picChg>
        <pc:picChg chg="add del mod">
          <ac:chgData name="goundraamarnath@gmail.com" userId="64c9d1e422586cdb" providerId="LiveId" clId="{32E9D6D7-B8FF-49C5-B868-C480127B5D9D}" dt="2022-12-19T13:39:43.950" v="81" actId="21"/>
          <ac:picMkLst>
            <pc:docMk/>
            <pc:sldMk cId="1039986005" sldId="259"/>
            <ac:picMk id="27" creationId="{56B9089A-7133-7DFF-E13D-22512BCBD14A}"/>
          </ac:picMkLst>
        </pc:picChg>
        <pc:picChg chg="add del mod">
          <ac:chgData name="goundraamarnath@gmail.com" userId="64c9d1e422586cdb" providerId="LiveId" clId="{32E9D6D7-B8FF-49C5-B868-C480127B5D9D}" dt="2022-12-19T13:39:43.950" v="81" actId="21"/>
          <ac:picMkLst>
            <pc:docMk/>
            <pc:sldMk cId="1039986005" sldId="259"/>
            <ac:picMk id="29" creationId="{FC71ABA3-B921-7EA1-272F-576EDE69F659}"/>
          </ac:picMkLst>
        </pc:picChg>
        <pc:picChg chg="add del mod">
          <ac:chgData name="goundraamarnath@gmail.com" userId="64c9d1e422586cdb" providerId="LiveId" clId="{32E9D6D7-B8FF-49C5-B868-C480127B5D9D}" dt="2022-12-19T13:39:43.950" v="81" actId="21"/>
          <ac:picMkLst>
            <pc:docMk/>
            <pc:sldMk cId="1039986005" sldId="259"/>
            <ac:picMk id="31" creationId="{615DDED6-7362-14BD-07B7-6AA5135B8B86}"/>
          </ac:picMkLst>
        </pc:picChg>
        <pc:picChg chg="add del mod">
          <ac:chgData name="goundraamarnath@gmail.com" userId="64c9d1e422586cdb" providerId="LiveId" clId="{32E9D6D7-B8FF-49C5-B868-C480127B5D9D}" dt="2022-12-19T13:39:43.950" v="81" actId="21"/>
          <ac:picMkLst>
            <pc:docMk/>
            <pc:sldMk cId="1039986005" sldId="259"/>
            <ac:picMk id="33" creationId="{32DF95AB-DAE0-5933-1494-6532999EE481}"/>
          </ac:picMkLst>
        </pc:picChg>
        <pc:picChg chg="add del mod">
          <ac:chgData name="goundraamarnath@gmail.com" userId="64c9d1e422586cdb" providerId="LiveId" clId="{32E9D6D7-B8FF-49C5-B868-C480127B5D9D}" dt="2022-12-19T13:39:43.950" v="81" actId="21"/>
          <ac:picMkLst>
            <pc:docMk/>
            <pc:sldMk cId="1039986005" sldId="259"/>
            <ac:picMk id="35" creationId="{CA257160-B1E2-43F3-EA0E-7CDBDB458F77}"/>
          </ac:picMkLst>
        </pc:picChg>
        <pc:picChg chg="add del mod">
          <ac:chgData name="goundraamarnath@gmail.com" userId="64c9d1e422586cdb" providerId="LiveId" clId="{32E9D6D7-B8FF-49C5-B868-C480127B5D9D}" dt="2022-12-19T13:39:43.950" v="81" actId="21"/>
          <ac:picMkLst>
            <pc:docMk/>
            <pc:sldMk cId="1039986005" sldId="259"/>
            <ac:picMk id="37" creationId="{29E1B322-065E-4FBB-B7D0-A1C7DB1E2F7E}"/>
          </ac:picMkLst>
        </pc:picChg>
        <pc:picChg chg="add del mod">
          <ac:chgData name="goundraamarnath@gmail.com" userId="64c9d1e422586cdb" providerId="LiveId" clId="{32E9D6D7-B8FF-49C5-B868-C480127B5D9D}" dt="2022-12-19T13:39:43.950" v="81" actId="21"/>
          <ac:picMkLst>
            <pc:docMk/>
            <pc:sldMk cId="1039986005" sldId="259"/>
            <ac:picMk id="39" creationId="{914866E2-A360-B5AD-22D2-9E3918704906}"/>
          </ac:picMkLst>
        </pc:picChg>
      </pc:sldChg>
      <pc:sldChg chg="addSp delSp modSp new mod">
        <pc:chgData name="goundraamarnath@gmail.com" userId="64c9d1e422586cdb" providerId="LiveId" clId="{32E9D6D7-B8FF-49C5-B868-C480127B5D9D}" dt="2022-12-20T14:18:49.629" v="2743"/>
        <pc:sldMkLst>
          <pc:docMk/>
          <pc:sldMk cId="3279183776" sldId="260"/>
        </pc:sldMkLst>
        <pc:spChg chg="mod">
          <ac:chgData name="goundraamarnath@gmail.com" userId="64c9d1e422586cdb" providerId="LiveId" clId="{32E9D6D7-B8FF-49C5-B868-C480127B5D9D}" dt="2022-12-20T14:18:49.629" v="2743"/>
          <ac:spMkLst>
            <pc:docMk/>
            <pc:sldMk cId="3279183776" sldId="260"/>
            <ac:spMk id="3" creationId="{05DF52DD-9DA3-D9DC-7094-883EBF26060C}"/>
          </ac:spMkLst>
        </pc:spChg>
        <pc:spChg chg="add mod">
          <ac:chgData name="goundraamarnath@gmail.com" userId="64c9d1e422586cdb" providerId="LiveId" clId="{32E9D6D7-B8FF-49C5-B868-C480127B5D9D}" dt="2022-12-19T14:42:27.544" v="1142" actId="208"/>
          <ac:spMkLst>
            <pc:docMk/>
            <pc:sldMk cId="3279183776" sldId="260"/>
            <ac:spMk id="22" creationId="{3DDED738-7BFF-19E1-52B2-B851DA0BFCFE}"/>
          </ac:spMkLst>
        </pc:spChg>
        <pc:spChg chg="add mod">
          <ac:chgData name="goundraamarnath@gmail.com" userId="64c9d1e422586cdb" providerId="LiveId" clId="{32E9D6D7-B8FF-49C5-B868-C480127B5D9D}" dt="2022-12-19T14:42:04.348" v="1141" actId="13822"/>
          <ac:spMkLst>
            <pc:docMk/>
            <pc:sldMk cId="3279183776" sldId="260"/>
            <ac:spMk id="23" creationId="{2CD3B5D2-72F8-A6D5-98E9-85A72C90F8FB}"/>
          </ac:spMkLst>
        </pc:spChg>
        <pc:picChg chg="add del mod">
          <ac:chgData name="goundraamarnath@gmail.com" userId="64c9d1e422586cdb" providerId="LiveId" clId="{32E9D6D7-B8FF-49C5-B868-C480127B5D9D}" dt="2022-12-19T14:29:37.482" v="838" actId="478"/>
          <ac:picMkLst>
            <pc:docMk/>
            <pc:sldMk cId="3279183776" sldId="260"/>
            <ac:picMk id="4" creationId="{C12A3D87-4F15-30C6-7CC8-2F9E7D719A41}"/>
          </ac:picMkLst>
        </pc:picChg>
        <pc:picChg chg="add del mod">
          <ac:chgData name="goundraamarnath@gmail.com" userId="64c9d1e422586cdb" providerId="LiveId" clId="{32E9D6D7-B8FF-49C5-B868-C480127B5D9D}" dt="2022-12-19T14:13:06.684" v="602" actId="21"/>
          <ac:picMkLst>
            <pc:docMk/>
            <pc:sldMk cId="3279183776" sldId="260"/>
            <ac:picMk id="5" creationId="{2E23DEE0-04E2-AC91-1D1F-2BD9E2E67CDC}"/>
          </ac:picMkLst>
        </pc:picChg>
        <pc:picChg chg="add del mod">
          <ac:chgData name="goundraamarnath@gmail.com" userId="64c9d1e422586cdb" providerId="LiveId" clId="{32E9D6D7-B8FF-49C5-B868-C480127B5D9D}" dt="2022-12-19T14:18:36.522" v="782" actId="21"/>
          <ac:picMkLst>
            <pc:docMk/>
            <pc:sldMk cId="3279183776" sldId="260"/>
            <ac:picMk id="6" creationId="{E864E122-A82F-4625-9E63-A3DFF3B249B9}"/>
          </ac:picMkLst>
        </pc:picChg>
        <pc:picChg chg="add mod">
          <ac:chgData name="goundraamarnath@gmail.com" userId="64c9d1e422586cdb" providerId="LiveId" clId="{32E9D6D7-B8FF-49C5-B868-C480127B5D9D}" dt="2022-12-19T14:32:49.554" v="876" actId="14100"/>
          <ac:picMkLst>
            <pc:docMk/>
            <pc:sldMk cId="3279183776" sldId="260"/>
            <ac:picMk id="7" creationId="{AC2DE405-70C2-7BA0-0A4F-A8B98AE6D738}"/>
          </ac:picMkLst>
        </pc:picChg>
        <pc:picChg chg="add mod">
          <ac:chgData name="goundraamarnath@gmail.com" userId="64c9d1e422586cdb" providerId="LiveId" clId="{32E9D6D7-B8FF-49C5-B868-C480127B5D9D}" dt="2022-12-19T14:32:59.055" v="878" actId="1076"/>
          <ac:picMkLst>
            <pc:docMk/>
            <pc:sldMk cId="3279183776" sldId="260"/>
            <ac:picMk id="8" creationId="{BDC2ED90-33B2-9FF3-B1B8-01AA28572BB5}"/>
          </ac:picMkLst>
        </pc:picChg>
        <pc:picChg chg="add mod">
          <ac:chgData name="goundraamarnath@gmail.com" userId="64c9d1e422586cdb" providerId="LiveId" clId="{32E9D6D7-B8FF-49C5-B868-C480127B5D9D}" dt="2022-12-19T14:33:18.909" v="882" actId="14100"/>
          <ac:picMkLst>
            <pc:docMk/>
            <pc:sldMk cId="3279183776" sldId="260"/>
            <ac:picMk id="9" creationId="{5C47A8F1-26D6-0973-2D2E-896DD1F87A9B}"/>
          </ac:picMkLst>
        </pc:picChg>
        <pc:picChg chg="add mod">
          <ac:chgData name="goundraamarnath@gmail.com" userId="64c9d1e422586cdb" providerId="LiveId" clId="{32E9D6D7-B8FF-49C5-B868-C480127B5D9D}" dt="2022-12-19T14:38:17.040" v="1063" actId="1076"/>
          <ac:picMkLst>
            <pc:docMk/>
            <pc:sldMk cId="3279183776" sldId="260"/>
            <ac:picMk id="10" creationId="{40B5FF88-3E4D-124B-DDA9-1893F6A61EFD}"/>
          </ac:picMkLst>
        </pc:picChg>
        <pc:picChg chg="add del mod">
          <ac:chgData name="goundraamarnath@gmail.com" userId="64c9d1e422586cdb" providerId="LiveId" clId="{32E9D6D7-B8FF-49C5-B868-C480127B5D9D}" dt="2022-12-19T13:42:34.091" v="116" actId="21"/>
          <ac:picMkLst>
            <pc:docMk/>
            <pc:sldMk cId="3279183776" sldId="260"/>
            <ac:picMk id="11" creationId="{40EE34A5-32C3-D100-5796-9B187B85F5F4}"/>
          </ac:picMkLst>
        </pc:picChg>
        <pc:picChg chg="add del mod">
          <ac:chgData name="goundraamarnath@gmail.com" userId="64c9d1e422586cdb" providerId="LiveId" clId="{32E9D6D7-B8FF-49C5-B868-C480127B5D9D}" dt="2022-12-19T13:42:25.309" v="113" actId="21"/>
          <ac:picMkLst>
            <pc:docMk/>
            <pc:sldMk cId="3279183776" sldId="260"/>
            <ac:picMk id="12" creationId="{D3EEC5D6-C37F-87A3-88C7-DA6949BDC0F2}"/>
          </ac:picMkLst>
        </pc:picChg>
        <pc:picChg chg="add del mod">
          <ac:chgData name="goundraamarnath@gmail.com" userId="64c9d1e422586cdb" providerId="LiveId" clId="{32E9D6D7-B8FF-49C5-B868-C480127B5D9D}" dt="2022-12-19T13:42:17.311" v="110" actId="21"/>
          <ac:picMkLst>
            <pc:docMk/>
            <pc:sldMk cId="3279183776" sldId="260"/>
            <ac:picMk id="13" creationId="{891437B1-E131-2D41-2F0D-90020036BCA0}"/>
          </ac:picMkLst>
        </pc:picChg>
        <pc:picChg chg="add del mod">
          <ac:chgData name="goundraamarnath@gmail.com" userId="64c9d1e422586cdb" providerId="LiveId" clId="{32E9D6D7-B8FF-49C5-B868-C480127B5D9D}" dt="2022-12-19T13:42:06.825" v="108" actId="21"/>
          <ac:picMkLst>
            <pc:docMk/>
            <pc:sldMk cId="3279183776" sldId="260"/>
            <ac:picMk id="14" creationId="{28B10DCF-B37D-6D08-1BF0-C2AE454328B2}"/>
          </ac:picMkLst>
        </pc:picChg>
        <pc:picChg chg="add del mod">
          <ac:chgData name="goundraamarnath@gmail.com" userId="64c9d1e422586cdb" providerId="LiveId" clId="{32E9D6D7-B8FF-49C5-B868-C480127B5D9D}" dt="2022-12-19T13:41:57.571" v="105" actId="21"/>
          <ac:picMkLst>
            <pc:docMk/>
            <pc:sldMk cId="3279183776" sldId="260"/>
            <ac:picMk id="15" creationId="{1CAF9158-36A5-B1F0-0FD2-7C49A70A719A}"/>
          </ac:picMkLst>
        </pc:picChg>
        <pc:picChg chg="add del mod">
          <ac:chgData name="goundraamarnath@gmail.com" userId="64c9d1e422586cdb" providerId="LiveId" clId="{32E9D6D7-B8FF-49C5-B868-C480127B5D9D}" dt="2022-12-19T13:41:48.848" v="103" actId="21"/>
          <ac:picMkLst>
            <pc:docMk/>
            <pc:sldMk cId="3279183776" sldId="260"/>
            <ac:picMk id="16" creationId="{A7B97731-FCAF-F4FC-4752-32306490B6FD}"/>
          </ac:picMkLst>
        </pc:picChg>
        <pc:picChg chg="add del mod">
          <ac:chgData name="goundraamarnath@gmail.com" userId="64c9d1e422586cdb" providerId="LiveId" clId="{32E9D6D7-B8FF-49C5-B868-C480127B5D9D}" dt="2022-12-19T13:41:41.485" v="100" actId="21"/>
          <ac:picMkLst>
            <pc:docMk/>
            <pc:sldMk cId="3279183776" sldId="260"/>
            <ac:picMk id="17" creationId="{1F347F3F-09FA-AC37-EF42-0F000DAF6329}"/>
          </ac:picMkLst>
        </pc:picChg>
        <pc:picChg chg="add del mod">
          <ac:chgData name="goundraamarnath@gmail.com" userId="64c9d1e422586cdb" providerId="LiveId" clId="{32E9D6D7-B8FF-49C5-B868-C480127B5D9D}" dt="2022-12-19T13:41:36.016" v="99" actId="21"/>
          <ac:picMkLst>
            <pc:docMk/>
            <pc:sldMk cId="3279183776" sldId="260"/>
            <ac:picMk id="18" creationId="{0A2461F9-E8A5-C0F9-7A31-05167E318467}"/>
          </ac:picMkLst>
        </pc:picChg>
        <pc:picChg chg="add del mod">
          <ac:chgData name="goundraamarnath@gmail.com" userId="64c9d1e422586cdb" providerId="LiveId" clId="{32E9D6D7-B8FF-49C5-B868-C480127B5D9D}" dt="2022-12-19T13:41:02.261" v="92" actId="21"/>
          <ac:picMkLst>
            <pc:docMk/>
            <pc:sldMk cId="3279183776" sldId="260"/>
            <ac:picMk id="19" creationId="{7600C341-5DDB-53B6-C706-C350E7797058}"/>
          </ac:picMkLst>
        </pc:picChg>
        <pc:picChg chg="add del mod">
          <ac:chgData name="goundraamarnath@gmail.com" userId="64c9d1e422586cdb" providerId="LiveId" clId="{32E9D6D7-B8FF-49C5-B868-C480127B5D9D}" dt="2022-12-19T13:40:47.604" v="89" actId="21"/>
          <ac:picMkLst>
            <pc:docMk/>
            <pc:sldMk cId="3279183776" sldId="260"/>
            <ac:picMk id="20" creationId="{2D308141-2DED-7CE8-2596-2B7CF4A2367F}"/>
          </ac:picMkLst>
        </pc:picChg>
        <pc:picChg chg="add del mod">
          <ac:chgData name="goundraamarnath@gmail.com" userId="64c9d1e422586cdb" providerId="LiveId" clId="{32E9D6D7-B8FF-49C5-B868-C480127B5D9D}" dt="2022-12-19T13:40:29.833" v="86" actId="21"/>
          <ac:picMkLst>
            <pc:docMk/>
            <pc:sldMk cId="3279183776" sldId="260"/>
            <ac:picMk id="21" creationId="{91C76EC7-2F02-17EA-EA3C-FA7D1C536E1B}"/>
          </ac:picMkLst>
        </pc:picChg>
      </pc:sldChg>
      <pc:sldChg chg="addSp delSp modSp new mod delDesignElem">
        <pc:chgData name="goundraamarnath@gmail.com" userId="64c9d1e422586cdb" providerId="LiveId" clId="{32E9D6D7-B8FF-49C5-B868-C480127B5D9D}" dt="2022-12-20T14:18:49.629" v="2743"/>
        <pc:sldMkLst>
          <pc:docMk/>
          <pc:sldMk cId="3056104818" sldId="261"/>
        </pc:sldMkLst>
        <pc:spChg chg="mod">
          <ac:chgData name="goundraamarnath@gmail.com" userId="64c9d1e422586cdb" providerId="LiveId" clId="{32E9D6D7-B8FF-49C5-B868-C480127B5D9D}" dt="2022-12-19T14:52:50.960" v="1969" actId="20577"/>
          <ac:spMkLst>
            <pc:docMk/>
            <pc:sldMk cId="3056104818" sldId="261"/>
            <ac:spMk id="2" creationId="{E2C536C2-0D68-FE18-C40E-95CE6F637650}"/>
          </ac:spMkLst>
        </pc:spChg>
        <pc:spChg chg="mod">
          <ac:chgData name="goundraamarnath@gmail.com" userId="64c9d1e422586cdb" providerId="LiveId" clId="{32E9D6D7-B8FF-49C5-B868-C480127B5D9D}" dt="2022-12-19T14:58:47.496" v="2208" actId="20577"/>
          <ac:spMkLst>
            <pc:docMk/>
            <pc:sldMk cId="3056104818" sldId="261"/>
            <ac:spMk id="3" creationId="{F348527C-B903-ECDE-B666-012001C1F888}"/>
          </ac:spMkLst>
        </pc:spChg>
        <pc:spChg chg="add del">
          <ac:chgData name="goundraamarnath@gmail.com" userId="64c9d1e422586cdb" providerId="LiveId" clId="{32E9D6D7-B8FF-49C5-B868-C480127B5D9D}" dt="2022-12-20T14:18:49.629" v="2743"/>
          <ac:spMkLst>
            <pc:docMk/>
            <pc:sldMk cId="3056104818" sldId="261"/>
            <ac:spMk id="11" creationId="{4038CB10-1F5C-4D54-9DF7-12586DE5B007}"/>
          </ac:spMkLst>
        </pc:spChg>
        <pc:spChg chg="add del">
          <ac:chgData name="goundraamarnath@gmail.com" userId="64c9d1e422586cdb" providerId="LiveId" clId="{32E9D6D7-B8FF-49C5-B868-C480127B5D9D}" dt="2022-12-20T14:18:49.629" v="2743"/>
          <ac:spMkLst>
            <pc:docMk/>
            <pc:sldMk cId="3056104818" sldId="261"/>
            <ac:spMk id="13" creationId="{73ED6512-6858-4552-B699-9A97FE9A4EA2}"/>
          </ac:spMkLst>
        </pc:spChg>
        <pc:picChg chg="add mod">
          <ac:chgData name="goundraamarnath@gmail.com" userId="64c9d1e422586cdb" providerId="LiveId" clId="{32E9D6D7-B8FF-49C5-B868-C480127B5D9D}" dt="2022-12-19T14:55:02.435" v="1996" actId="14100"/>
          <ac:picMkLst>
            <pc:docMk/>
            <pc:sldMk cId="3056104818" sldId="261"/>
            <ac:picMk id="4" creationId="{2BFEA6EE-BD6F-9D52-4AB0-987875ABD77E}"/>
          </ac:picMkLst>
        </pc:picChg>
        <pc:picChg chg="add mod">
          <ac:chgData name="goundraamarnath@gmail.com" userId="64c9d1e422586cdb" providerId="LiveId" clId="{32E9D6D7-B8FF-49C5-B868-C480127B5D9D}" dt="2022-12-19T14:54:30.633" v="1991" actId="1076"/>
          <ac:picMkLst>
            <pc:docMk/>
            <pc:sldMk cId="3056104818" sldId="261"/>
            <ac:picMk id="5" creationId="{0B716E88-83EC-3160-24CC-8DD83CC338C3}"/>
          </ac:picMkLst>
        </pc:picChg>
        <pc:picChg chg="add mod modCrop">
          <ac:chgData name="goundraamarnath@gmail.com" userId="64c9d1e422586cdb" providerId="LiveId" clId="{32E9D6D7-B8FF-49C5-B868-C480127B5D9D}" dt="2022-12-19T14:56:25.806" v="2007" actId="14100"/>
          <ac:picMkLst>
            <pc:docMk/>
            <pc:sldMk cId="3056104818" sldId="261"/>
            <ac:picMk id="6" creationId="{2B993A87-6BDE-BB69-54BF-5E51E9809D2D}"/>
          </ac:picMkLst>
        </pc:picChg>
      </pc:sldChg>
      <pc:sldChg chg="addSp delSp modSp new mod delDesignElem">
        <pc:chgData name="goundraamarnath@gmail.com" userId="64c9d1e422586cdb" providerId="LiveId" clId="{32E9D6D7-B8FF-49C5-B868-C480127B5D9D}" dt="2022-12-20T14:18:49.629" v="2743"/>
        <pc:sldMkLst>
          <pc:docMk/>
          <pc:sldMk cId="4219233392" sldId="262"/>
        </pc:sldMkLst>
        <pc:spChg chg="mod">
          <ac:chgData name="goundraamarnath@gmail.com" userId="64c9d1e422586cdb" providerId="LiveId" clId="{32E9D6D7-B8FF-49C5-B868-C480127B5D9D}" dt="2022-12-20T14:18:49.629" v="2743"/>
          <ac:spMkLst>
            <pc:docMk/>
            <pc:sldMk cId="4219233392" sldId="262"/>
            <ac:spMk id="2" creationId="{86AC0A10-C9CD-5D93-284B-CE89526688EE}"/>
          </ac:spMkLst>
        </pc:spChg>
        <pc:spChg chg="mod">
          <ac:chgData name="goundraamarnath@gmail.com" userId="64c9d1e422586cdb" providerId="LiveId" clId="{32E9D6D7-B8FF-49C5-B868-C480127B5D9D}" dt="2022-12-20T14:18:49.629" v="2743"/>
          <ac:spMkLst>
            <pc:docMk/>
            <pc:sldMk cId="4219233392" sldId="262"/>
            <ac:spMk id="3" creationId="{2BD0866F-1D94-2ECF-62F1-90209A490E38}"/>
          </ac:spMkLst>
        </pc:spChg>
        <pc:spChg chg="add del">
          <ac:chgData name="goundraamarnath@gmail.com" userId="64c9d1e422586cdb" providerId="LiveId" clId="{32E9D6D7-B8FF-49C5-B868-C480127B5D9D}" dt="2022-12-20T14:18:49.629" v="2743"/>
          <ac:spMkLst>
            <pc:docMk/>
            <pc:sldMk cId="4219233392" sldId="262"/>
            <ac:spMk id="25" creationId="{5E52985E-2553-471E-82AA-5ED7A329890A}"/>
          </ac:spMkLst>
        </pc:spChg>
        <pc:picChg chg="add mod">
          <ac:chgData name="goundraamarnath@gmail.com" userId="64c9d1e422586cdb" providerId="LiveId" clId="{32E9D6D7-B8FF-49C5-B868-C480127B5D9D}" dt="2022-12-19T14:51:12.434" v="1867" actId="14100"/>
          <ac:picMkLst>
            <pc:docMk/>
            <pc:sldMk cId="4219233392" sldId="262"/>
            <ac:picMk id="4" creationId="{DA599222-4177-941A-D412-1CD76C7DA6B6}"/>
          </ac:picMkLst>
        </pc:picChg>
        <pc:picChg chg="add mod">
          <ac:chgData name="goundraamarnath@gmail.com" userId="64c9d1e422586cdb" providerId="LiveId" clId="{32E9D6D7-B8FF-49C5-B868-C480127B5D9D}" dt="2022-12-19T14:51:33.787" v="1872" actId="14100"/>
          <ac:picMkLst>
            <pc:docMk/>
            <pc:sldMk cId="4219233392" sldId="262"/>
            <ac:picMk id="5" creationId="{6FA61E25-F237-858C-F178-FEB4695ABAB6}"/>
          </ac:picMkLst>
        </pc:picChg>
        <pc:cxnChg chg="add del">
          <ac:chgData name="goundraamarnath@gmail.com" userId="64c9d1e422586cdb" providerId="LiveId" clId="{32E9D6D7-B8FF-49C5-B868-C480127B5D9D}" dt="2022-12-20T14:18:49.629" v="2743"/>
          <ac:cxnSpMkLst>
            <pc:docMk/>
            <pc:sldMk cId="4219233392" sldId="262"/>
            <ac:cxnSpMk id="26" creationId="{DAE3ABC6-4042-4293-A7DF-F01181363B7E}"/>
          </ac:cxnSpMkLst>
        </pc:cxnChg>
      </pc:sldChg>
      <pc:sldChg chg="addSp delSp modSp new mod delDesignElem">
        <pc:chgData name="goundraamarnath@gmail.com" userId="64c9d1e422586cdb" providerId="LiveId" clId="{32E9D6D7-B8FF-49C5-B868-C480127B5D9D}" dt="2022-12-20T14:18:49.629" v="2743"/>
        <pc:sldMkLst>
          <pc:docMk/>
          <pc:sldMk cId="622738441" sldId="263"/>
        </pc:sldMkLst>
        <pc:spChg chg="mod">
          <ac:chgData name="goundraamarnath@gmail.com" userId="64c9d1e422586cdb" providerId="LiveId" clId="{32E9D6D7-B8FF-49C5-B868-C480127B5D9D}" dt="2022-12-20T14:18:49.629" v="2743"/>
          <ac:spMkLst>
            <pc:docMk/>
            <pc:sldMk cId="622738441" sldId="263"/>
            <ac:spMk id="2" creationId="{FE7A9C74-8A8C-A710-55DC-EB25811177A2}"/>
          </ac:spMkLst>
        </pc:spChg>
        <pc:spChg chg="mod">
          <ac:chgData name="goundraamarnath@gmail.com" userId="64c9d1e422586cdb" providerId="LiveId" clId="{32E9D6D7-B8FF-49C5-B868-C480127B5D9D}" dt="2022-12-20T14:18:49.629" v="2743"/>
          <ac:spMkLst>
            <pc:docMk/>
            <pc:sldMk cId="622738441" sldId="263"/>
            <ac:spMk id="3" creationId="{9A1E91CA-3327-C698-6465-C8AFEB06D7EE}"/>
          </ac:spMkLst>
        </pc:spChg>
        <pc:spChg chg="add del">
          <ac:chgData name="goundraamarnath@gmail.com" userId="64c9d1e422586cdb" providerId="LiveId" clId="{32E9D6D7-B8FF-49C5-B868-C480127B5D9D}" dt="2022-12-20T14:18:49.629" v="2743"/>
          <ac:spMkLst>
            <pc:docMk/>
            <pc:sldMk cId="622738441" sldId="263"/>
            <ac:spMk id="11" creationId="{EB181E26-89C4-4A14-92DE-0F4C4B0E9484}"/>
          </ac:spMkLst>
        </pc:spChg>
        <pc:spChg chg="add del">
          <ac:chgData name="goundraamarnath@gmail.com" userId="64c9d1e422586cdb" providerId="LiveId" clId="{32E9D6D7-B8FF-49C5-B868-C480127B5D9D}" dt="2022-12-20T14:18:49.629" v="2743"/>
          <ac:spMkLst>
            <pc:docMk/>
            <pc:sldMk cId="622738441" sldId="263"/>
            <ac:spMk id="13" creationId="{342402E1-B9D8-424B-837F-6E4AA2E0FF2B}"/>
          </ac:spMkLst>
        </pc:spChg>
        <pc:picChg chg="add mod">
          <ac:chgData name="goundraamarnath@gmail.com" userId="64c9d1e422586cdb" providerId="LiveId" clId="{32E9D6D7-B8FF-49C5-B868-C480127B5D9D}" dt="2022-12-19T14:48:31.200" v="1670" actId="14100"/>
          <ac:picMkLst>
            <pc:docMk/>
            <pc:sldMk cId="622738441" sldId="263"/>
            <ac:picMk id="4" creationId="{ADC414D9-149E-45DB-5DFD-44AD26F83D1B}"/>
          </ac:picMkLst>
        </pc:picChg>
        <pc:picChg chg="add mod">
          <ac:chgData name="goundraamarnath@gmail.com" userId="64c9d1e422586cdb" providerId="LiveId" clId="{32E9D6D7-B8FF-49C5-B868-C480127B5D9D}" dt="2022-12-19T14:48:17.564" v="1666" actId="14100"/>
          <ac:picMkLst>
            <pc:docMk/>
            <pc:sldMk cId="622738441" sldId="263"/>
            <ac:picMk id="5" creationId="{7ABA0308-B98B-B4B9-83F3-E06E1E4AE83B}"/>
          </ac:picMkLst>
        </pc:picChg>
      </pc:sldChg>
      <pc:sldChg chg="addSp delSp modSp new mod delDesignElem">
        <pc:chgData name="goundraamarnath@gmail.com" userId="64c9d1e422586cdb" providerId="LiveId" clId="{32E9D6D7-B8FF-49C5-B868-C480127B5D9D}" dt="2022-12-20T14:18:49.629" v="2743"/>
        <pc:sldMkLst>
          <pc:docMk/>
          <pc:sldMk cId="3981365761" sldId="264"/>
        </pc:sldMkLst>
        <pc:spChg chg="mod">
          <ac:chgData name="goundraamarnath@gmail.com" userId="64c9d1e422586cdb" providerId="LiveId" clId="{32E9D6D7-B8FF-49C5-B868-C480127B5D9D}" dt="2022-12-20T08:30:20.833" v="2513" actId="20577"/>
          <ac:spMkLst>
            <pc:docMk/>
            <pc:sldMk cId="3981365761" sldId="264"/>
            <ac:spMk id="2" creationId="{9E7F4CB4-0376-C978-E0D0-42C2FDE7C2A0}"/>
          </ac:spMkLst>
        </pc:spChg>
        <pc:spChg chg="mod">
          <ac:chgData name="goundraamarnath@gmail.com" userId="64c9d1e422586cdb" providerId="LiveId" clId="{32E9D6D7-B8FF-49C5-B868-C480127B5D9D}" dt="2022-12-20T14:18:49.629" v="2743"/>
          <ac:spMkLst>
            <pc:docMk/>
            <pc:sldMk cId="3981365761" sldId="264"/>
            <ac:spMk id="3" creationId="{4A7D0358-F4F6-474C-B0B8-DD56482E64F3}"/>
          </ac:spMkLst>
        </pc:spChg>
        <pc:spChg chg="add del">
          <ac:chgData name="goundraamarnath@gmail.com" userId="64c9d1e422586cdb" providerId="LiveId" clId="{32E9D6D7-B8FF-49C5-B868-C480127B5D9D}" dt="2022-12-20T14:18:49.629" v="2743"/>
          <ac:spMkLst>
            <pc:docMk/>
            <pc:sldMk cId="3981365761" sldId="264"/>
            <ac:spMk id="9" creationId="{33CD251C-A887-4D2F-925B-FC097198538B}"/>
          </ac:spMkLst>
        </pc:spChg>
        <pc:spChg chg="add del">
          <ac:chgData name="goundraamarnath@gmail.com" userId="64c9d1e422586cdb" providerId="LiveId" clId="{32E9D6D7-B8FF-49C5-B868-C480127B5D9D}" dt="2022-12-20T14:18:49.629" v="2743"/>
          <ac:spMkLst>
            <pc:docMk/>
            <pc:sldMk cId="3981365761" sldId="264"/>
            <ac:spMk id="11" creationId="{3B2069EE-A08E-44F0-B3F9-3CF8CC2DCAD5}"/>
          </ac:spMkLst>
        </pc:spChg>
        <pc:grpChg chg="add del">
          <ac:chgData name="goundraamarnath@gmail.com" userId="64c9d1e422586cdb" providerId="LiveId" clId="{32E9D6D7-B8FF-49C5-B868-C480127B5D9D}" dt="2022-12-20T14:18:49.629" v="2743"/>
          <ac:grpSpMkLst>
            <pc:docMk/>
            <pc:sldMk cId="3981365761" sldId="264"/>
            <ac:grpSpMk id="13" creationId="{C9888C69-11CC-40BA-BABF-F9B7E11C9156}"/>
          </ac:grpSpMkLst>
        </pc:grpChg>
        <pc:picChg chg="add mod">
          <ac:chgData name="goundraamarnath@gmail.com" userId="64c9d1e422586cdb" providerId="LiveId" clId="{32E9D6D7-B8FF-49C5-B868-C480127B5D9D}" dt="2022-12-19T14:46:55.133" v="1533" actId="1076"/>
          <ac:picMkLst>
            <pc:docMk/>
            <pc:sldMk cId="3981365761" sldId="264"/>
            <ac:picMk id="4" creationId="{F21B8A19-3BFD-38ED-F24A-171BA17E4DC9}"/>
          </ac:picMkLst>
        </pc:picChg>
      </pc:sldChg>
      <pc:sldChg chg="addSp delSp modSp new mod delDesignElem">
        <pc:chgData name="goundraamarnath@gmail.com" userId="64c9d1e422586cdb" providerId="LiveId" clId="{32E9D6D7-B8FF-49C5-B868-C480127B5D9D}" dt="2022-12-20T14:18:49.629" v="2743"/>
        <pc:sldMkLst>
          <pc:docMk/>
          <pc:sldMk cId="2654054826" sldId="265"/>
        </pc:sldMkLst>
        <pc:spChg chg="mod">
          <ac:chgData name="goundraamarnath@gmail.com" userId="64c9d1e422586cdb" providerId="LiveId" clId="{32E9D6D7-B8FF-49C5-B868-C480127B5D9D}" dt="2022-12-19T14:44:09.265" v="1268" actId="20577"/>
          <ac:spMkLst>
            <pc:docMk/>
            <pc:sldMk cId="2654054826" sldId="265"/>
            <ac:spMk id="2" creationId="{C1BFB1BE-B7C8-51E9-E67C-4F11DCCD376B}"/>
          </ac:spMkLst>
        </pc:spChg>
        <pc:spChg chg="mod">
          <ac:chgData name="goundraamarnath@gmail.com" userId="64c9d1e422586cdb" providerId="LiveId" clId="{32E9D6D7-B8FF-49C5-B868-C480127B5D9D}" dt="2022-12-20T08:46:40.184" v="2706" actId="20577"/>
          <ac:spMkLst>
            <pc:docMk/>
            <pc:sldMk cId="2654054826" sldId="265"/>
            <ac:spMk id="3" creationId="{008E5787-7B6D-5AF5-00E2-7F267FD9EAF7}"/>
          </ac:spMkLst>
        </pc:spChg>
        <pc:spChg chg="add del">
          <ac:chgData name="goundraamarnath@gmail.com" userId="64c9d1e422586cdb" providerId="LiveId" clId="{32E9D6D7-B8FF-49C5-B868-C480127B5D9D}" dt="2022-12-20T14:18:49.629" v="2743"/>
          <ac:spMkLst>
            <pc:docMk/>
            <pc:sldMk cId="2654054826" sldId="265"/>
            <ac:spMk id="19" creationId="{CEB41C5C-0F34-4DDA-9D7C-5E717F35F60C}"/>
          </ac:spMkLst>
        </pc:spChg>
        <pc:picChg chg="add mod">
          <ac:chgData name="goundraamarnath@gmail.com" userId="64c9d1e422586cdb" providerId="LiveId" clId="{32E9D6D7-B8FF-49C5-B868-C480127B5D9D}" dt="2022-12-19T14:45:15.246" v="1355" actId="1076"/>
          <ac:picMkLst>
            <pc:docMk/>
            <pc:sldMk cId="2654054826" sldId="265"/>
            <ac:picMk id="4" creationId="{D0E57524-326D-E66B-737C-9534CC401ABE}"/>
          </ac:picMkLst>
        </pc:picChg>
        <pc:cxnChg chg="add del">
          <ac:chgData name="goundraamarnath@gmail.com" userId="64c9d1e422586cdb" providerId="LiveId" clId="{32E9D6D7-B8FF-49C5-B868-C480127B5D9D}" dt="2022-12-20T14:18:49.629" v="2743"/>
          <ac:cxnSpMkLst>
            <pc:docMk/>
            <pc:sldMk cId="2654054826" sldId="265"/>
            <ac:cxnSpMk id="20" creationId="{57E1E5E6-F385-4E9C-B201-BA5BDE5CAD52}"/>
          </ac:cxnSpMkLst>
        </pc:cxnChg>
      </pc:sldChg>
      <pc:sldChg chg="addSp delSp modSp new mod delDesignElem">
        <pc:chgData name="goundraamarnath@gmail.com" userId="64c9d1e422586cdb" providerId="LiveId" clId="{32E9D6D7-B8FF-49C5-B868-C480127B5D9D}" dt="2022-12-20T14:21:06.872" v="2754" actId="1076"/>
        <pc:sldMkLst>
          <pc:docMk/>
          <pc:sldMk cId="3136537483" sldId="266"/>
        </pc:sldMkLst>
        <pc:spChg chg="mod">
          <ac:chgData name="goundraamarnath@gmail.com" userId="64c9d1e422586cdb" providerId="LiveId" clId="{32E9D6D7-B8FF-49C5-B868-C480127B5D9D}" dt="2022-12-20T14:21:06.872" v="2754" actId="1076"/>
          <ac:spMkLst>
            <pc:docMk/>
            <pc:sldMk cId="3136537483" sldId="266"/>
            <ac:spMk id="2" creationId="{91FBC524-05EF-ECC1-FAE8-35D5C2F17BF7}"/>
          </ac:spMkLst>
        </pc:spChg>
        <pc:spChg chg="mod">
          <ac:chgData name="goundraamarnath@gmail.com" userId="64c9d1e422586cdb" providerId="LiveId" clId="{32E9D6D7-B8FF-49C5-B868-C480127B5D9D}" dt="2022-12-20T14:20:53.532" v="2753" actId="1076"/>
          <ac:spMkLst>
            <pc:docMk/>
            <pc:sldMk cId="3136537483" sldId="266"/>
            <ac:spMk id="3" creationId="{40A403D9-F902-3558-021A-F4C2AADE4815}"/>
          </ac:spMkLst>
        </pc:spChg>
        <pc:spChg chg="add del">
          <ac:chgData name="goundraamarnath@gmail.com" userId="64c9d1e422586cdb" providerId="LiveId" clId="{32E9D6D7-B8FF-49C5-B868-C480127B5D9D}" dt="2022-12-20T14:18:49.629" v="2743"/>
          <ac:spMkLst>
            <pc:docMk/>
            <pc:sldMk cId="3136537483" sldId="266"/>
            <ac:spMk id="8" creationId="{ED4D6CE2-C4FB-4B4D-991A-84C9705CD762}"/>
          </ac:spMkLst>
        </pc:spChg>
        <pc:picChg chg="add mod">
          <ac:chgData name="goundraamarnath@gmail.com" userId="64c9d1e422586cdb" providerId="LiveId" clId="{32E9D6D7-B8FF-49C5-B868-C480127B5D9D}" dt="2022-12-19T14:38:44.782" v="1069" actId="14100"/>
          <ac:picMkLst>
            <pc:docMk/>
            <pc:sldMk cId="3136537483" sldId="266"/>
            <ac:picMk id="4" creationId="{90611484-B59B-529C-9294-7337BAE720EA}"/>
          </ac:picMkLst>
        </pc:picChg>
        <pc:picChg chg="add mod">
          <ac:chgData name="goundraamarnath@gmail.com" userId="64c9d1e422586cdb" providerId="LiveId" clId="{32E9D6D7-B8FF-49C5-B868-C480127B5D9D}" dt="2022-12-19T14:39:19.990" v="1077" actId="14100"/>
          <ac:picMkLst>
            <pc:docMk/>
            <pc:sldMk cId="3136537483" sldId="266"/>
            <ac:picMk id="5" creationId="{FE3B0EF6-3C2F-2FE4-1195-0DE9A45AB5F7}"/>
          </ac:picMkLst>
        </pc:picChg>
        <pc:picChg chg="add mod">
          <ac:chgData name="goundraamarnath@gmail.com" userId="64c9d1e422586cdb" providerId="LiveId" clId="{32E9D6D7-B8FF-49C5-B868-C480127B5D9D}" dt="2022-12-19T14:39:02.980" v="1075" actId="1076"/>
          <ac:picMkLst>
            <pc:docMk/>
            <pc:sldMk cId="3136537483" sldId="266"/>
            <ac:picMk id="6" creationId="{BBAF1D29-8A72-DB5D-A727-E0CF21E76993}"/>
          </ac:picMkLst>
        </pc:picChg>
        <pc:cxnChg chg="add del">
          <ac:chgData name="goundraamarnath@gmail.com" userId="64c9d1e422586cdb" providerId="LiveId" clId="{32E9D6D7-B8FF-49C5-B868-C480127B5D9D}" dt="2022-12-20T14:18:49.629" v="2743"/>
          <ac:cxnSpMkLst>
            <pc:docMk/>
            <pc:sldMk cId="3136537483" sldId="266"/>
            <ac:cxnSpMk id="9" creationId="{11A9DAB5-E11B-41CA-85F3-20711F79027B}"/>
          </ac:cxnSpMkLst>
        </pc:cxnChg>
      </pc:sldChg>
      <pc:sldChg chg="addSp delSp modSp new mod delDesignElem">
        <pc:chgData name="goundraamarnath@gmail.com" userId="64c9d1e422586cdb" providerId="LiveId" clId="{32E9D6D7-B8FF-49C5-B868-C480127B5D9D}" dt="2022-12-20T14:18:49.629" v="2743"/>
        <pc:sldMkLst>
          <pc:docMk/>
          <pc:sldMk cId="2244963391" sldId="267"/>
        </pc:sldMkLst>
        <pc:spChg chg="mod">
          <ac:chgData name="goundraamarnath@gmail.com" userId="64c9d1e422586cdb" providerId="LiveId" clId="{32E9D6D7-B8FF-49C5-B868-C480127B5D9D}" dt="2022-12-19T13:55:04.008" v="199" actId="20577"/>
          <ac:spMkLst>
            <pc:docMk/>
            <pc:sldMk cId="2244963391" sldId="267"/>
            <ac:spMk id="3" creationId="{8127173A-CD1F-33D8-A907-69BB8A25EF41}"/>
          </ac:spMkLst>
        </pc:spChg>
        <pc:spChg chg="add del">
          <ac:chgData name="goundraamarnath@gmail.com" userId="64c9d1e422586cdb" providerId="LiveId" clId="{32E9D6D7-B8FF-49C5-B868-C480127B5D9D}" dt="2022-12-20T14:18:49.629" v="2743"/>
          <ac:spMkLst>
            <pc:docMk/>
            <pc:sldMk cId="2244963391" sldId="267"/>
            <ac:spMk id="23" creationId="{09588DA8-065E-4F6F-8EFD-43104AB2E0CF}"/>
          </ac:spMkLst>
        </pc:spChg>
        <pc:spChg chg="add del">
          <ac:chgData name="goundraamarnath@gmail.com" userId="64c9d1e422586cdb" providerId="LiveId" clId="{32E9D6D7-B8FF-49C5-B868-C480127B5D9D}" dt="2022-12-20T14:18:49.629" v="2743"/>
          <ac:spMkLst>
            <pc:docMk/>
            <pc:sldMk cId="2244963391" sldId="267"/>
            <ac:spMk id="24" creationId="{C4285719-470E-454C-AF62-8323075F1F5B}"/>
          </ac:spMkLst>
        </pc:spChg>
        <pc:spChg chg="add del">
          <ac:chgData name="goundraamarnath@gmail.com" userId="64c9d1e422586cdb" providerId="LiveId" clId="{32E9D6D7-B8FF-49C5-B868-C480127B5D9D}" dt="2022-12-20T14:18:49.629" v="2743"/>
          <ac:spMkLst>
            <pc:docMk/>
            <pc:sldMk cId="2244963391" sldId="267"/>
            <ac:spMk id="25" creationId="{CD9FE4EF-C4D8-49A0-B2FF-81D8DB7D8A24}"/>
          </ac:spMkLst>
        </pc:spChg>
        <pc:spChg chg="add del">
          <ac:chgData name="goundraamarnath@gmail.com" userId="64c9d1e422586cdb" providerId="LiveId" clId="{32E9D6D7-B8FF-49C5-B868-C480127B5D9D}" dt="2022-12-20T14:18:49.629" v="2743"/>
          <ac:spMkLst>
            <pc:docMk/>
            <pc:sldMk cId="2244963391" sldId="267"/>
            <ac:spMk id="27" creationId="{4300840D-0A0B-4512-BACA-B439D5B9C57C}"/>
          </ac:spMkLst>
        </pc:spChg>
        <pc:spChg chg="add del">
          <ac:chgData name="goundraamarnath@gmail.com" userId="64c9d1e422586cdb" providerId="LiveId" clId="{32E9D6D7-B8FF-49C5-B868-C480127B5D9D}" dt="2022-12-20T14:18:49.629" v="2743"/>
          <ac:spMkLst>
            <pc:docMk/>
            <pc:sldMk cId="2244963391" sldId="267"/>
            <ac:spMk id="29" creationId="{D2B78728-A580-49A7-84F9-6EF6F583ADE0}"/>
          </ac:spMkLst>
        </pc:spChg>
        <pc:spChg chg="add del">
          <ac:chgData name="goundraamarnath@gmail.com" userId="64c9d1e422586cdb" providerId="LiveId" clId="{32E9D6D7-B8FF-49C5-B868-C480127B5D9D}" dt="2022-12-20T14:18:49.629" v="2743"/>
          <ac:spMkLst>
            <pc:docMk/>
            <pc:sldMk cId="2244963391" sldId="267"/>
            <ac:spMk id="36" creationId="{38FAA1A1-D861-433F-88FA-1E9D6FD31D11}"/>
          </ac:spMkLst>
        </pc:spChg>
        <pc:spChg chg="add del">
          <ac:chgData name="goundraamarnath@gmail.com" userId="64c9d1e422586cdb" providerId="LiveId" clId="{32E9D6D7-B8FF-49C5-B868-C480127B5D9D}" dt="2022-12-20T14:18:49.629" v="2743"/>
          <ac:spMkLst>
            <pc:docMk/>
            <pc:sldMk cId="2244963391" sldId="267"/>
            <ac:spMk id="38" creationId="{8D71EDA1-87BF-4D5D-AB79-F346FD19278A}"/>
          </ac:spMkLst>
        </pc:spChg>
      </pc:sldChg>
      <pc:sldChg chg="addSp delSp modSp new mod delDesignElem">
        <pc:chgData name="goundraamarnath@gmail.com" userId="64c9d1e422586cdb" providerId="LiveId" clId="{32E9D6D7-B8FF-49C5-B868-C480127B5D9D}" dt="2022-12-20T14:18:49.629" v="2743"/>
        <pc:sldMkLst>
          <pc:docMk/>
          <pc:sldMk cId="3464386045" sldId="268"/>
        </pc:sldMkLst>
        <pc:spChg chg="mod">
          <ac:chgData name="goundraamarnath@gmail.com" userId="64c9d1e422586cdb" providerId="LiveId" clId="{32E9D6D7-B8FF-49C5-B868-C480127B5D9D}" dt="2022-12-20T08:29:49.495" v="2492" actId="20577"/>
          <ac:spMkLst>
            <pc:docMk/>
            <pc:sldMk cId="3464386045" sldId="268"/>
            <ac:spMk id="2" creationId="{254B9127-318B-BC1B-8103-D1B5741282B1}"/>
          </ac:spMkLst>
        </pc:spChg>
        <pc:spChg chg="mod">
          <ac:chgData name="goundraamarnath@gmail.com" userId="64c9d1e422586cdb" providerId="LiveId" clId="{32E9D6D7-B8FF-49C5-B868-C480127B5D9D}" dt="2022-12-19T14:05:37.604" v="314" actId="20577"/>
          <ac:spMkLst>
            <pc:docMk/>
            <pc:sldMk cId="3464386045" sldId="268"/>
            <ac:spMk id="3" creationId="{62B1760F-1BC7-A71F-8630-6C6E7EBC169E}"/>
          </ac:spMkLst>
        </pc:spChg>
        <pc:spChg chg="add del">
          <ac:chgData name="goundraamarnath@gmail.com" userId="64c9d1e422586cdb" providerId="LiveId" clId="{32E9D6D7-B8FF-49C5-B868-C480127B5D9D}" dt="2022-12-20T14:18:49.629" v="2743"/>
          <ac:spMkLst>
            <pc:docMk/>
            <pc:sldMk cId="3464386045" sldId="268"/>
            <ac:spMk id="16" creationId="{9F835A99-04AC-494A-A572-AFE8413CC938}"/>
          </ac:spMkLst>
        </pc:spChg>
        <pc:spChg chg="add del">
          <ac:chgData name="goundraamarnath@gmail.com" userId="64c9d1e422586cdb" providerId="LiveId" clId="{32E9D6D7-B8FF-49C5-B868-C480127B5D9D}" dt="2022-12-20T14:18:49.629" v="2743"/>
          <ac:spMkLst>
            <pc:docMk/>
            <pc:sldMk cId="3464386045" sldId="268"/>
            <ac:spMk id="18" creationId="{7B786209-1B0B-4CA9-9BDD-F7327066A84D}"/>
          </ac:spMkLst>
        </pc:spChg>
        <pc:spChg chg="add del">
          <ac:chgData name="goundraamarnath@gmail.com" userId="64c9d1e422586cdb" providerId="LiveId" clId="{32E9D6D7-B8FF-49C5-B868-C480127B5D9D}" dt="2022-12-20T14:18:49.629" v="2743"/>
          <ac:spMkLst>
            <pc:docMk/>
            <pc:sldMk cId="3464386045" sldId="268"/>
            <ac:spMk id="20" creationId="{2D2964BB-484D-45AE-AD66-D407D0629652}"/>
          </ac:spMkLst>
        </pc:spChg>
        <pc:spChg chg="add del">
          <ac:chgData name="goundraamarnath@gmail.com" userId="64c9d1e422586cdb" providerId="LiveId" clId="{32E9D6D7-B8FF-49C5-B868-C480127B5D9D}" dt="2022-12-20T14:18:49.629" v="2743"/>
          <ac:spMkLst>
            <pc:docMk/>
            <pc:sldMk cId="3464386045" sldId="268"/>
            <ac:spMk id="22" creationId="{6691AC69-A76E-4DAB-B565-468B6B87ACF3}"/>
          </ac:spMkLst>
        </pc:spChg>
        <pc:spChg chg="add del">
          <ac:chgData name="goundraamarnath@gmail.com" userId="64c9d1e422586cdb" providerId="LiveId" clId="{32E9D6D7-B8FF-49C5-B868-C480127B5D9D}" dt="2022-12-20T14:18:49.629" v="2743"/>
          <ac:spMkLst>
            <pc:docMk/>
            <pc:sldMk cId="3464386045" sldId="268"/>
            <ac:spMk id="25" creationId="{1709F1D5-B0F1-4714-A239-E5B61C161915}"/>
          </ac:spMkLst>
        </pc:spChg>
        <pc:spChg chg="add del">
          <ac:chgData name="goundraamarnath@gmail.com" userId="64c9d1e422586cdb" providerId="LiveId" clId="{32E9D6D7-B8FF-49C5-B868-C480127B5D9D}" dt="2022-12-20T14:18:49.629" v="2743"/>
          <ac:spMkLst>
            <pc:docMk/>
            <pc:sldMk cId="3464386045" sldId="268"/>
            <ac:spMk id="26" creationId="{228FB460-D3FF-4440-A020-05982A09E517}"/>
          </ac:spMkLst>
        </pc:spChg>
        <pc:spChg chg="add del">
          <ac:chgData name="goundraamarnath@gmail.com" userId="64c9d1e422586cdb" providerId="LiveId" clId="{32E9D6D7-B8FF-49C5-B868-C480127B5D9D}" dt="2022-12-20T14:18:49.629" v="2743"/>
          <ac:spMkLst>
            <pc:docMk/>
            <pc:sldMk cId="3464386045" sldId="268"/>
            <ac:spMk id="27" creationId="{14847E93-7DC1-4D4B-8829-B19AA7137C50}"/>
          </ac:spMkLst>
        </pc:spChg>
        <pc:spChg chg="add del">
          <ac:chgData name="goundraamarnath@gmail.com" userId="64c9d1e422586cdb" providerId="LiveId" clId="{32E9D6D7-B8FF-49C5-B868-C480127B5D9D}" dt="2022-12-20T14:18:49.629" v="2743"/>
          <ac:spMkLst>
            <pc:docMk/>
            <pc:sldMk cId="3464386045" sldId="268"/>
            <ac:spMk id="28" creationId="{5566D6E1-03A1-4D73-A4E0-35D74D568A04}"/>
          </ac:spMkLst>
        </pc:spChg>
      </pc:sldChg>
      <pc:sldChg chg="addSp delSp modSp new mod delDesignElem">
        <pc:chgData name="goundraamarnath@gmail.com" userId="64c9d1e422586cdb" providerId="LiveId" clId="{32E9D6D7-B8FF-49C5-B868-C480127B5D9D}" dt="2022-12-20T14:18:49.629" v="2743"/>
        <pc:sldMkLst>
          <pc:docMk/>
          <pc:sldMk cId="746267310" sldId="269"/>
        </pc:sldMkLst>
        <pc:spChg chg="mod">
          <ac:chgData name="goundraamarnath@gmail.com" userId="64c9d1e422586cdb" providerId="LiveId" clId="{32E9D6D7-B8FF-49C5-B868-C480127B5D9D}" dt="2022-12-19T14:09:59.083" v="416" actId="20577"/>
          <ac:spMkLst>
            <pc:docMk/>
            <pc:sldMk cId="746267310" sldId="269"/>
            <ac:spMk id="2" creationId="{E899CADE-1614-EF05-792A-F3F3B756C8D7}"/>
          </ac:spMkLst>
        </pc:spChg>
        <pc:spChg chg="mod">
          <ac:chgData name="goundraamarnath@gmail.com" userId="64c9d1e422586cdb" providerId="LiveId" clId="{32E9D6D7-B8FF-49C5-B868-C480127B5D9D}" dt="2022-12-20T08:46:31.637" v="2702" actId="20577"/>
          <ac:spMkLst>
            <pc:docMk/>
            <pc:sldMk cId="746267310" sldId="269"/>
            <ac:spMk id="3" creationId="{5D96BA1B-3655-5FB0-C6CC-BE9117E59890}"/>
          </ac:spMkLst>
        </pc:spChg>
        <pc:spChg chg="add del">
          <ac:chgData name="goundraamarnath@gmail.com" userId="64c9d1e422586cdb" providerId="LiveId" clId="{32E9D6D7-B8FF-49C5-B868-C480127B5D9D}" dt="2022-12-20T14:18:49.629" v="2743"/>
          <ac:spMkLst>
            <pc:docMk/>
            <pc:sldMk cId="746267310" sldId="269"/>
            <ac:spMk id="8" creationId="{E92FEB64-6EEA-4759-B4A4-BD2C1E660BA8}"/>
          </ac:spMkLst>
        </pc:spChg>
        <pc:spChg chg="add del">
          <ac:chgData name="goundraamarnath@gmail.com" userId="64c9d1e422586cdb" providerId="LiveId" clId="{32E9D6D7-B8FF-49C5-B868-C480127B5D9D}" dt="2022-12-20T14:18:49.629" v="2743"/>
          <ac:spMkLst>
            <pc:docMk/>
            <pc:sldMk cId="746267310" sldId="269"/>
            <ac:spMk id="10" creationId="{B10BB131-AC8E-4A8E-A5D1-36260F720C3B}"/>
          </ac:spMkLst>
        </pc:spChg>
        <pc:spChg chg="add del">
          <ac:chgData name="goundraamarnath@gmail.com" userId="64c9d1e422586cdb" providerId="LiveId" clId="{32E9D6D7-B8FF-49C5-B868-C480127B5D9D}" dt="2022-12-20T14:18:49.629" v="2743"/>
          <ac:spMkLst>
            <pc:docMk/>
            <pc:sldMk cId="746267310" sldId="269"/>
            <ac:spMk id="12" creationId="{14847E93-7DC1-4D4B-8829-B19AA7137C50}"/>
          </ac:spMkLst>
        </pc:spChg>
        <pc:spChg chg="add del">
          <ac:chgData name="goundraamarnath@gmail.com" userId="64c9d1e422586cdb" providerId="LiveId" clId="{32E9D6D7-B8FF-49C5-B868-C480127B5D9D}" dt="2022-12-20T14:18:49.629" v="2743"/>
          <ac:spMkLst>
            <pc:docMk/>
            <pc:sldMk cId="746267310" sldId="269"/>
            <ac:spMk id="14" creationId="{5566D6E1-03A1-4D73-A4E0-35D74D568A04}"/>
          </ac:spMkLst>
        </pc:spChg>
        <pc:spChg chg="add del">
          <ac:chgData name="goundraamarnath@gmail.com" userId="64c9d1e422586cdb" providerId="LiveId" clId="{32E9D6D7-B8FF-49C5-B868-C480127B5D9D}" dt="2022-12-20T14:18:49.629" v="2743"/>
          <ac:spMkLst>
            <pc:docMk/>
            <pc:sldMk cId="746267310" sldId="269"/>
            <ac:spMk id="16" creationId="{9F835A99-04AC-494A-A572-AFE8413CC938}"/>
          </ac:spMkLst>
        </pc:spChg>
        <pc:spChg chg="add del">
          <ac:chgData name="goundraamarnath@gmail.com" userId="64c9d1e422586cdb" providerId="LiveId" clId="{32E9D6D7-B8FF-49C5-B868-C480127B5D9D}" dt="2022-12-20T14:18:49.629" v="2743"/>
          <ac:spMkLst>
            <pc:docMk/>
            <pc:sldMk cId="746267310" sldId="269"/>
            <ac:spMk id="18" creationId="{7B786209-1B0B-4CA9-9BDD-F7327066A84D}"/>
          </ac:spMkLst>
        </pc:spChg>
        <pc:spChg chg="add del">
          <ac:chgData name="goundraamarnath@gmail.com" userId="64c9d1e422586cdb" providerId="LiveId" clId="{32E9D6D7-B8FF-49C5-B868-C480127B5D9D}" dt="2022-12-20T14:18:49.629" v="2743"/>
          <ac:spMkLst>
            <pc:docMk/>
            <pc:sldMk cId="746267310" sldId="269"/>
            <ac:spMk id="20" creationId="{2D2964BB-484D-45AE-AD66-D407D0629652}"/>
          </ac:spMkLst>
        </pc:spChg>
        <pc:spChg chg="add del">
          <ac:chgData name="goundraamarnath@gmail.com" userId="64c9d1e422586cdb" providerId="LiveId" clId="{32E9D6D7-B8FF-49C5-B868-C480127B5D9D}" dt="2022-12-20T14:18:49.629" v="2743"/>
          <ac:spMkLst>
            <pc:docMk/>
            <pc:sldMk cId="746267310" sldId="269"/>
            <ac:spMk id="22" creationId="{6691AC69-A76E-4DAB-B565-468B6B87ACF3}"/>
          </ac:spMkLst>
        </pc:spChg>
      </pc:sldChg>
      <pc:sldChg chg="modSp new mod">
        <pc:chgData name="goundraamarnath@gmail.com" userId="64c9d1e422586cdb" providerId="LiveId" clId="{32E9D6D7-B8FF-49C5-B868-C480127B5D9D}" dt="2022-12-20T14:18:49.629" v="2743"/>
        <pc:sldMkLst>
          <pc:docMk/>
          <pc:sldMk cId="2079456029" sldId="270"/>
        </pc:sldMkLst>
        <pc:spChg chg="mod">
          <ac:chgData name="goundraamarnath@gmail.com" userId="64c9d1e422586cdb" providerId="LiveId" clId="{32E9D6D7-B8FF-49C5-B868-C480127B5D9D}" dt="2022-12-20T14:18:49.629" v="2743"/>
          <ac:spMkLst>
            <pc:docMk/>
            <pc:sldMk cId="2079456029" sldId="270"/>
            <ac:spMk id="2" creationId="{AD61C45F-5CFB-4B6D-3D3F-0B8BF17999BF}"/>
          </ac:spMkLst>
        </pc:spChg>
        <pc:spChg chg="mod">
          <ac:chgData name="goundraamarnath@gmail.com" userId="64c9d1e422586cdb" providerId="LiveId" clId="{32E9D6D7-B8FF-49C5-B868-C480127B5D9D}" dt="2022-12-19T14:07:16.218" v="336" actId="20577"/>
          <ac:spMkLst>
            <pc:docMk/>
            <pc:sldMk cId="2079456029" sldId="270"/>
            <ac:spMk id="3" creationId="{383853C0-33B0-8165-FF99-C8B44F5B5583}"/>
          </ac:spMkLst>
        </pc:spChg>
        <pc:graphicFrameChg chg="mod">
          <ac:chgData name="goundraamarnath@gmail.com" userId="64c9d1e422586cdb" providerId="LiveId" clId="{32E9D6D7-B8FF-49C5-B868-C480127B5D9D}" dt="2022-12-20T14:18:49.629" v="2743"/>
          <ac:graphicFrameMkLst>
            <pc:docMk/>
            <pc:sldMk cId="2079456029" sldId="270"/>
            <ac:graphicFrameMk id="7" creationId="{2882CA0D-583C-CC9E-492A-536BAB51BD39}"/>
          </ac:graphicFrameMkLst>
        </pc:graphicFrameChg>
      </pc:sldChg>
      <pc:sldChg chg="addSp delSp modSp new mod delDesignElem">
        <pc:chgData name="goundraamarnath@gmail.com" userId="64c9d1e422586cdb" providerId="LiveId" clId="{32E9D6D7-B8FF-49C5-B868-C480127B5D9D}" dt="2022-12-20T14:18:49.629" v="2743"/>
        <pc:sldMkLst>
          <pc:docMk/>
          <pc:sldMk cId="1344144" sldId="271"/>
        </pc:sldMkLst>
        <pc:spChg chg="mod">
          <ac:chgData name="goundraamarnath@gmail.com" userId="64c9d1e422586cdb" providerId="LiveId" clId="{32E9D6D7-B8FF-49C5-B868-C480127B5D9D}" dt="2022-12-20T14:18:49.629" v="2743"/>
          <ac:spMkLst>
            <pc:docMk/>
            <pc:sldMk cId="1344144" sldId="271"/>
            <ac:spMk id="2" creationId="{2AFA9BC0-298B-C150-267B-17AA1D9F3A9D}"/>
          </ac:spMkLst>
        </pc:spChg>
        <pc:spChg chg="mod">
          <ac:chgData name="goundraamarnath@gmail.com" userId="64c9d1e422586cdb" providerId="LiveId" clId="{32E9D6D7-B8FF-49C5-B868-C480127B5D9D}" dt="2022-12-20T14:18:49.629" v="2743"/>
          <ac:spMkLst>
            <pc:docMk/>
            <pc:sldMk cId="1344144" sldId="271"/>
            <ac:spMk id="3" creationId="{DE93A41A-6472-6C79-10CF-4AFB8938800E}"/>
          </ac:spMkLst>
        </pc:spChg>
        <pc:spChg chg="add del">
          <ac:chgData name="goundraamarnath@gmail.com" userId="64c9d1e422586cdb" providerId="LiveId" clId="{32E9D6D7-B8FF-49C5-B868-C480127B5D9D}" dt="2022-12-20T14:18:49.629" v="2743"/>
          <ac:spMkLst>
            <pc:docMk/>
            <pc:sldMk cId="1344144" sldId="271"/>
            <ac:spMk id="25" creationId="{3346177D-ADC4-4968-B747-5CFCD390B5B9}"/>
          </ac:spMkLst>
        </pc:spChg>
        <pc:spChg chg="add del">
          <ac:chgData name="goundraamarnath@gmail.com" userId="64c9d1e422586cdb" providerId="LiveId" clId="{32E9D6D7-B8FF-49C5-B868-C480127B5D9D}" dt="2022-12-20T14:18:49.629" v="2743"/>
          <ac:spMkLst>
            <pc:docMk/>
            <pc:sldMk cId="1344144" sldId="271"/>
            <ac:spMk id="27" creationId="{0844A943-BF79-4FEA-ABB1-3BD54D236606}"/>
          </ac:spMkLst>
        </pc:spChg>
        <pc:spChg chg="add del">
          <ac:chgData name="goundraamarnath@gmail.com" userId="64c9d1e422586cdb" providerId="LiveId" clId="{32E9D6D7-B8FF-49C5-B868-C480127B5D9D}" dt="2022-12-20T14:18:49.629" v="2743"/>
          <ac:spMkLst>
            <pc:docMk/>
            <pc:sldMk cId="1344144" sldId="271"/>
            <ac:spMk id="29" creationId="{6437CC72-F4A8-4DC3-AFAB-D22C482C8100}"/>
          </ac:spMkLst>
        </pc:spChg>
      </pc:sldChg>
      <pc:sldChg chg="addSp delSp modSp new mod delDesignElem">
        <pc:chgData name="goundraamarnath@gmail.com" userId="64c9d1e422586cdb" providerId="LiveId" clId="{32E9D6D7-B8FF-49C5-B868-C480127B5D9D}" dt="2022-12-20T14:18:49.629" v="2743"/>
        <pc:sldMkLst>
          <pc:docMk/>
          <pc:sldMk cId="790891100" sldId="272"/>
        </pc:sldMkLst>
        <pc:spChg chg="mod">
          <ac:chgData name="goundraamarnath@gmail.com" userId="64c9d1e422586cdb" providerId="LiveId" clId="{32E9D6D7-B8FF-49C5-B868-C480127B5D9D}" dt="2022-12-20T08:30:08.132" v="2504" actId="20577"/>
          <ac:spMkLst>
            <pc:docMk/>
            <pc:sldMk cId="790891100" sldId="272"/>
            <ac:spMk id="2" creationId="{6282D477-EF5A-2358-C92B-9A32BE231582}"/>
          </ac:spMkLst>
        </pc:spChg>
        <pc:spChg chg="del">
          <ac:chgData name="goundraamarnath@gmail.com" userId="64c9d1e422586cdb" providerId="LiveId" clId="{32E9D6D7-B8FF-49C5-B868-C480127B5D9D}" dt="2022-12-19T14:14:19.500" v="611" actId="931"/>
          <ac:spMkLst>
            <pc:docMk/>
            <pc:sldMk cId="790891100" sldId="272"/>
            <ac:spMk id="3" creationId="{4E690F69-ECE0-0ABC-C37C-1B91B17DB8CB}"/>
          </ac:spMkLst>
        </pc:spChg>
        <pc:spChg chg="add mod">
          <ac:chgData name="goundraamarnath@gmail.com" userId="64c9d1e422586cdb" providerId="LiveId" clId="{32E9D6D7-B8FF-49C5-B868-C480127B5D9D}" dt="2022-12-20T14:18:49.629" v="2743"/>
          <ac:spMkLst>
            <pc:docMk/>
            <pc:sldMk cId="790891100" sldId="272"/>
            <ac:spMk id="10" creationId="{1AC50BA6-4930-C447-30A8-FC0462B76141}"/>
          </ac:spMkLst>
        </pc:spChg>
        <pc:spChg chg="add del">
          <ac:chgData name="goundraamarnath@gmail.com" userId="64c9d1e422586cdb" providerId="LiveId" clId="{32E9D6D7-B8FF-49C5-B868-C480127B5D9D}" dt="2022-12-20T14:18:49.629" v="2743"/>
          <ac:spMkLst>
            <pc:docMk/>
            <pc:sldMk cId="790891100" sldId="272"/>
            <ac:spMk id="35" creationId="{85C987D2-7173-4E3E-8050-66B337EE3B32}"/>
          </ac:spMkLst>
        </pc:spChg>
        <pc:spChg chg="add del">
          <ac:chgData name="goundraamarnath@gmail.com" userId="64c9d1e422586cdb" providerId="LiveId" clId="{32E9D6D7-B8FF-49C5-B868-C480127B5D9D}" dt="2022-12-20T14:18:49.629" v="2743"/>
          <ac:spMkLst>
            <pc:docMk/>
            <pc:sldMk cId="790891100" sldId="272"/>
            <ac:spMk id="37" creationId="{C2BE09AA-2EBF-4AE1-A44F-00DE1F46000C}"/>
          </ac:spMkLst>
        </pc:spChg>
        <pc:spChg chg="add del">
          <ac:chgData name="goundraamarnath@gmail.com" userId="64c9d1e422586cdb" providerId="LiveId" clId="{32E9D6D7-B8FF-49C5-B868-C480127B5D9D}" dt="2022-12-20T14:18:49.629" v="2743"/>
          <ac:spMkLst>
            <pc:docMk/>
            <pc:sldMk cId="790891100" sldId="272"/>
            <ac:spMk id="39" creationId="{12CBB1B2-298B-4D88-B306-3976FCDF1E48}"/>
          </ac:spMkLst>
        </pc:spChg>
        <pc:picChg chg="add del mod">
          <ac:chgData name="goundraamarnath@gmail.com" userId="64c9d1e422586cdb" providerId="LiveId" clId="{32E9D6D7-B8FF-49C5-B868-C480127B5D9D}" dt="2022-12-19T14:13:14.729" v="604"/>
          <ac:picMkLst>
            <pc:docMk/>
            <pc:sldMk cId="790891100" sldId="272"/>
            <ac:picMk id="4" creationId="{97956444-722A-31F4-A3D6-844CDE11E343}"/>
          </ac:picMkLst>
        </pc:picChg>
        <pc:picChg chg="add del mod">
          <ac:chgData name="goundraamarnath@gmail.com" userId="64c9d1e422586cdb" providerId="LiveId" clId="{32E9D6D7-B8FF-49C5-B868-C480127B5D9D}" dt="2022-12-19T14:15:29.950" v="629" actId="21"/>
          <ac:picMkLst>
            <pc:docMk/>
            <pc:sldMk cId="790891100" sldId="272"/>
            <ac:picMk id="6" creationId="{38298D23-08BC-01AC-332C-8BA6E71C5068}"/>
          </ac:picMkLst>
        </pc:picChg>
        <pc:picChg chg="add del mod">
          <ac:chgData name="goundraamarnath@gmail.com" userId="64c9d1e422586cdb" providerId="LiveId" clId="{32E9D6D7-B8FF-49C5-B868-C480127B5D9D}" dt="2022-12-19T14:15:29.950" v="629" actId="21"/>
          <ac:picMkLst>
            <pc:docMk/>
            <pc:sldMk cId="790891100" sldId="272"/>
            <ac:picMk id="8" creationId="{5D8927E8-1D71-865B-6137-0AC76BA4BAA3}"/>
          </ac:picMkLst>
        </pc:picChg>
        <pc:picChg chg="add mod">
          <ac:chgData name="goundraamarnath@gmail.com" userId="64c9d1e422586cdb" providerId="LiveId" clId="{32E9D6D7-B8FF-49C5-B868-C480127B5D9D}" dt="2022-12-19T14:20:24.777" v="803" actId="1076"/>
          <ac:picMkLst>
            <pc:docMk/>
            <pc:sldMk cId="790891100" sldId="272"/>
            <ac:picMk id="11" creationId="{E35B638B-CA07-B679-FF17-975C81F76D91}"/>
          </ac:picMkLst>
        </pc:picChg>
        <pc:picChg chg="add mod">
          <ac:chgData name="goundraamarnath@gmail.com" userId="64c9d1e422586cdb" providerId="LiveId" clId="{32E9D6D7-B8FF-49C5-B868-C480127B5D9D}" dt="2022-12-19T14:20:32.229" v="804" actId="1076"/>
          <ac:picMkLst>
            <pc:docMk/>
            <pc:sldMk cId="790891100" sldId="272"/>
            <ac:picMk id="12" creationId="{0739F3D5-A557-D313-0F73-64257BB0C892}"/>
          </ac:picMkLst>
        </pc:picChg>
        <pc:picChg chg="add mod">
          <ac:chgData name="goundraamarnath@gmail.com" userId="64c9d1e422586cdb" providerId="LiveId" clId="{32E9D6D7-B8FF-49C5-B868-C480127B5D9D}" dt="2022-12-19T14:20:37.290" v="805" actId="1076"/>
          <ac:picMkLst>
            <pc:docMk/>
            <pc:sldMk cId="790891100" sldId="272"/>
            <ac:picMk id="13" creationId="{57152203-6D46-91A8-4316-8A863497A2E5}"/>
          </ac:picMkLst>
        </pc:picChg>
      </pc:sldChg>
      <pc:sldChg chg="addSp delSp modSp new mod delDesignElem">
        <pc:chgData name="goundraamarnath@gmail.com" userId="64c9d1e422586cdb" providerId="LiveId" clId="{32E9D6D7-B8FF-49C5-B868-C480127B5D9D}" dt="2022-12-20T14:18:49.629" v="2743"/>
        <pc:sldMkLst>
          <pc:docMk/>
          <pc:sldMk cId="4057312805" sldId="273"/>
        </pc:sldMkLst>
        <pc:spChg chg="mod">
          <ac:chgData name="goundraamarnath@gmail.com" userId="64c9d1e422586cdb" providerId="LiveId" clId="{32E9D6D7-B8FF-49C5-B868-C480127B5D9D}" dt="2022-12-20T08:30:59.151" v="2539" actId="5793"/>
          <ac:spMkLst>
            <pc:docMk/>
            <pc:sldMk cId="4057312805" sldId="273"/>
            <ac:spMk id="3" creationId="{3D00CD6A-F2B2-CCA6-128F-2144D4AFEBF9}"/>
          </ac:spMkLst>
        </pc:spChg>
        <pc:spChg chg="add del">
          <ac:chgData name="goundraamarnath@gmail.com" userId="64c9d1e422586cdb" providerId="LiveId" clId="{32E9D6D7-B8FF-49C5-B868-C480127B5D9D}" dt="2022-12-20T14:18:49.629" v="2743"/>
          <ac:spMkLst>
            <pc:docMk/>
            <pc:sldMk cId="4057312805" sldId="273"/>
            <ac:spMk id="18" creationId="{D153EDB2-4AAD-43F4-AE78-4D326C813369}"/>
          </ac:spMkLst>
        </pc:spChg>
        <pc:grpChg chg="add del">
          <ac:chgData name="goundraamarnath@gmail.com" userId="64c9d1e422586cdb" providerId="LiveId" clId="{32E9D6D7-B8FF-49C5-B868-C480127B5D9D}" dt="2022-12-20T14:18:49.629" v="2743"/>
          <ac:grpSpMkLst>
            <pc:docMk/>
            <pc:sldMk cId="4057312805" sldId="273"/>
            <ac:grpSpMk id="12" creationId="{A3CB7779-72E2-4E92-AE18-6BBC335DD881}"/>
          </ac:grpSpMkLst>
        </pc:grpChg>
      </pc:sldChg>
      <pc:sldChg chg="addSp delSp modSp new mod delDesignElem">
        <pc:chgData name="goundraamarnath@gmail.com" userId="64c9d1e422586cdb" providerId="LiveId" clId="{32E9D6D7-B8FF-49C5-B868-C480127B5D9D}" dt="2022-12-20T14:18:49.629" v="2743"/>
        <pc:sldMkLst>
          <pc:docMk/>
          <pc:sldMk cId="4050034798" sldId="274"/>
        </pc:sldMkLst>
        <pc:spChg chg="mod">
          <ac:chgData name="goundraamarnath@gmail.com" userId="64c9d1e422586cdb" providerId="LiveId" clId="{32E9D6D7-B8FF-49C5-B868-C480127B5D9D}" dt="2022-12-20T08:30:51.778" v="2538" actId="20577"/>
          <ac:spMkLst>
            <pc:docMk/>
            <pc:sldMk cId="4050034798" sldId="274"/>
            <ac:spMk id="2" creationId="{7619C56F-1D36-02B7-791A-4A34DD8B901F}"/>
          </ac:spMkLst>
        </pc:spChg>
        <pc:spChg chg="mod">
          <ac:chgData name="goundraamarnath@gmail.com" userId="64c9d1e422586cdb" providerId="LiveId" clId="{32E9D6D7-B8FF-49C5-B868-C480127B5D9D}" dt="2022-12-19T15:00:22.139" v="2276" actId="20577"/>
          <ac:spMkLst>
            <pc:docMk/>
            <pc:sldMk cId="4050034798" sldId="274"/>
            <ac:spMk id="3" creationId="{40A4BBCA-D643-29D0-99AB-801539DE0CD1}"/>
          </ac:spMkLst>
        </pc:spChg>
        <pc:spChg chg="add del">
          <ac:chgData name="goundraamarnath@gmail.com" userId="64c9d1e422586cdb" providerId="LiveId" clId="{32E9D6D7-B8FF-49C5-B868-C480127B5D9D}" dt="2022-12-20T14:18:49.629" v="2743"/>
          <ac:spMkLst>
            <pc:docMk/>
            <pc:sldMk cId="4050034798" sldId="274"/>
            <ac:spMk id="12" creationId="{0288C6B4-AFC3-407F-A595-EFFD38D4CCAF}"/>
          </ac:spMkLst>
        </pc:spChg>
        <pc:spChg chg="add del">
          <ac:chgData name="goundraamarnath@gmail.com" userId="64c9d1e422586cdb" providerId="LiveId" clId="{32E9D6D7-B8FF-49C5-B868-C480127B5D9D}" dt="2022-12-20T14:18:49.629" v="2743"/>
          <ac:spMkLst>
            <pc:docMk/>
            <pc:sldMk cId="4050034798" sldId="274"/>
            <ac:spMk id="14" creationId="{CF236821-17FE-429B-8D2C-08E13A64EA40}"/>
          </ac:spMkLst>
        </pc:spChg>
        <pc:spChg chg="add del">
          <ac:chgData name="goundraamarnath@gmail.com" userId="64c9d1e422586cdb" providerId="LiveId" clId="{32E9D6D7-B8FF-49C5-B868-C480127B5D9D}" dt="2022-12-20T14:18:49.629" v="2743"/>
          <ac:spMkLst>
            <pc:docMk/>
            <pc:sldMk cId="4050034798" sldId="274"/>
            <ac:spMk id="16" creationId="{C0BDBCD2-E081-43AB-9119-C55465E59757}"/>
          </ac:spMkLst>
        </pc:spChg>
        <pc:spChg chg="add del">
          <ac:chgData name="goundraamarnath@gmail.com" userId="64c9d1e422586cdb" providerId="LiveId" clId="{32E9D6D7-B8FF-49C5-B868-C480127B5D9D}" dt="2022-12-20T14:18:49.629" v="2743"/>
          <ac:spMkLst>
            <pc:docMk/>
            <pc:sldMk cId="4050034798" sldId="274"/>
            <ac:spMk id="18" creationId="{98E79BE4-34FE-485A-98A5-92CE8F7C4743}"/>
          </ac:spMkLst>
        </pc:spChg>
        <pc:spChg chg="add del">
          <ac:chgData name="goundraamarnath@gmail.com" userId="64c9d1e422586cdb" providerId="LiveId" clId="{32E9D6D7-B8FF-49C5-B868-C480127B5D9D}" dt="2022-12-20T14:18:49.629" v="2743"/>
          <ac:spMkLst>
            <pc:docMk/>
            <pc:sldMk cId="4050034798" sldId="274"/>
            <ac:spMk id="20" creationId="{7A5F0580-5EE9-419F-96EE-B6529EF6E7D0}"/>
          </ac:spMkLst>
        </pc:spChg>
      </pc:sldChg>
      <pc:sldChg chg="modSp new mod">
        <pc:chgData name="goundraamarnath@gmail.com" userId="64c9d1e422586cdb" providerId="LiveId" clId="{32E9D6D7-B8FF-49C5-B868-C480127B5D9D}" dt="2022-12-20T14:18:49.629" v="2743"/>
        <pc:sldMkLst>
          <pc:docMk/>
          <pc:sldMk cId="138314246" sldId="275"/>
        </pc:sldMkLst>
        <pc:spChg chg="mod">
          <ac:chgData name="goundraamarnath@gmail.com" userId="64c9d1e422586cdb" providerId="LiveId" clId="{32E9D6D7-B8FF-49C5-B868-C480127B5D9D}" dt="2022-12-20T14:18:49.629" v="2743"/>
          <ac:spMkLst>
            <pc:docMk/>
            <pc:sldMk cId="138314246" sldId="275"/>
            <ac:spMk id="2" creationId="{18553F46-BB43-0D37-DAA4-C2FFC83A07F7}"/>
          </ac:spMkLst>
        </pc:spChg>
        <pc:spChg chg="mod">
          <ac:chgData name="goundraamarnath@gmail.com" userId="64c9d1e422586cdb" providerId="LiveId" clId="{32E9D6D7-B8FF-49C5-B868-C480127B5D9D}" dt="2022-12-20T08:44:42.398" v="2617" actId="20577"/>
          <ac:spMkLst>
            <pc:docMk/>
            <pc:sldMk cId="138314246" sldId="275"/>
            <ac:spMk id="3" creationId="{F8799335-1A9C-5D9C-C2DE-420014AE0B97}"/>
          </ac:spMkLst>
        </pc:spChg>
        <pc:graphicFrameChg chg="mod">
          <ac:chgData name="goundraamarnath@gmail.com" userId="64c9d1e422586cdb" providerId="LiveId" clId="{32E9D6D7-B8FF-49C5-B868-C480127B5D9D}" dt="2022-12-20T14:18:49.629" v="2743"/>
          <ac:graphicFrameMkLst>
            <pc:docMk/>
            <pc:sldMk cId="138314246" sldId="275"/>
            <ac:graphicFrameMk id="5" creationId="{C7C92C42-E828-BD0A-328E-4CC047C6404A}"/>
          </ac:graphicFrameMkLst>
        </pc:graphicFrame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C444DA-13BC-4B5D-A93C-C25060A24BE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1DE8D3C-AB78-472C-914C-E7C3C1799586}">
      <dgm:prSet/>
      <dgm:spPr/>
      <dgm:t>
        <a:bodyPr/>
        <a:lstStyle/>
        <a:p>
          <a:pPr>
            <a:lnSpc>
              <a:spcPct val="100000"/>
            </a:lnSpc>
          </a:pPr>
          <a:r>
            <a:rPr lang="en-IN"/>
            <a:t>The business-to-consumer aspect of an online shopping is the most visible business use of the World Wide Web. The primary goal of an online shopping site is to sell goods and services online.</a:t>
          </a:r>
          <a:endParaRPr lang="en-US"/>
        </a:p>
      </dgm:t>
    </dgm:pt>
    <dgm:pt modelId="{526C152E-8793-4F01-9F2C-DC3E650BE68B}" type="parTrans" cxnId="{D49ACF33-033B-406B-9767-4186676F9E95}">
      <dgm:prSet/>
      <dgm:spPr/>
      <dgm:t>
        <a:bodyPr/>
        <a:lstStyle/>
        <a:p>
          <a:endParaRPr lang="en-US"/>
        </a:p>
      </dgm:t>
    </dgm:pt>
    <dgm:pt modelId="{B0F37A6F-1A24-4C8A-8161-69BA146B8539}" type="sibTrans" cxnId="{D49ACF33-033B-406B-9767-4186676F9E95}">
      <dgm:prSet/>
      <dgm:spPr/>
      <dgm:t>
        <a:bodyPr/>
        <a:lstStyle/>
        <a:p>
          <a:endParaRPr lang="en-US"/>
        </a:p>
      </dgm:t>
    </dgm:pt>
    <dgm:pt modelId="{7955D756-487E-44B2-AE5F-8D28CB975F04}">
      <dgm:prSet/>
      <dgm:spPr/>
      <dgm:t>
        <a:bodyPr/>
        <a:lstStyle/>
        <a:p>
          <a:pPr>
            <a:lnSpc>
              <a:spcPct val="100000"/>
            </a:lnSpc>
          </a:pPr>
          <a:r>
            <a:rPr lang="en-IN"/>
            <a:t>This project deals with developing an e-commerce website for online shopping.</a:t>
          </a:r>
          <a:endParaRPr lang="en-US"/>
        </a:p>
      </dgm:t>
    </dgm:pt>
    <dgm:pt modelId="{4A7662B3-845D-410E-97AD-5C464DDE0070}" type="parTrans" cxnId="{3F70DAAD-5D8F-4C01-80F0-240E16A44F04}">
      <dgm:prSet/>
      <dgm:spPr/>
      <dgm:t>
        <a:bodyPr/>
        <a:lstStyle/>
        <a:p>
          <a:endParaRPr lang="en-US"/>
        </a:p>
      </dgm:t>
    </dgm:pt>
    <dgm:pt modelId="{174F9DDB-97AB-4035-B8F3-3B7EB888DEDE}" type="sibTrans" cxnId="{3F70DAAD-5D8F-4C01-80F0-240E16A44F04}">
      <dgm:prSet/>
      <dgm:spPr/>
      <dgm:t>
        <a:bodyPr/>
        <a:lstStyle/>
        <a:p>
          <a:endParaRPr lang="en-US"/>
        </a:p>
      </dgm:t>
    </dgm:pt>
    <dgm:pt modelId="{C28437BD-ABDE-4807-B750-C66BB14B3B91}">
      <dgm:prSet/>
      <dgm:spPr/>
      <dgm:t>
        <a:bodyPr/>
        <a:lstStyle/>
        <a:p>
          <a:pPr>
            <a:lnSpc>
              <a:spcPct val="100000"/>
            </a:lnSpc>
          </a:pPr>
          <a:r>
            <a:rPr lang="en-IN"/>
            <a:t>To facilitate online purchase a shopping cart is provided to the user. The system is implemented using a web browser as the front-end client. </a:t>
          </a:r>
          <a:endParaRPr lang="en-US"/>
        </a:p>
      </dgm:t>
    </dgm:pt>
    <dgm:pt modelId="{1233BC2F-6990-4CD4-A2AD-9FE43D42191F}" type="parTrans" cxnId="{DA3B98A4-5FDB-4888-8411-7BDF9428EB76}">
      <dgm:prSet/>
      <dgm:spPr/>
      <dgm:t>
        <a:bodyPr/>
        <a:lstStyle/>
        <a:p>
          <a:endParaRPr lang="en-US"/>
        </a:p>
      </dgm:t>
    </dgm:pt>
    <dgm:pt modelId="{D593E431-8504-4D36-BD60-82CD20FEA95E}" type="sibTrans" cxnId="{DA3B98A4-5FDB-4888-8411-7BDF9428EB76}">
      <dgm:prSet/>
      <dgm:spPr/>
      <dgm:t>
        <a:bodyPr/>
        <a:lstStyle/>
        <a:p>
          <a:endParaRPr lang="en-US"/>
        </a:p>
      </dgm:t>
    </dgm:pt>
    <dgm:pt modelId="{9B08CAEB-E06C-4BB4-9F6F-EFC885EE67AA}" type="pres">
      <dgm:prSet presAssocID="{C0C444DA-13BC-4B5D-A93C-C25060A24BEB}" presName="root" presStyleCnt="0">
        <dgm:presLayoutVars>
          <dgm:dir/>
          <dgm:resizeHandles val="exact"/>
        </dgm:presLayoutVars>
      </dgm:prSet>
      <dgm:spPr/>
    </dgm:pt>
    <dgm:pt modelId="{22D22EA1-241B-4DD8-8ACC-C01E34743463}" type="pres">
      <dgm:prSet presAssocID="{C1DE8D3C-AB78-472C-914C-E7C3C1799586}" presName="compNode" presStyleCnt="0"/>
      <dgm:spPr/>
    </dgm:pt>
    <dgm:pt modelId="{368A805E-85EE-45AC-83A8-EA74CEB327F6}" type="pres">
      <dgm:prSet presAssocID="{C1DE8D3C-AB78-472C-914C-E7C3C1799586}" presName="bgRect" presStyleLbl="bgShp" presStyleIdx="0" presStyleCnt="3"/>
      <dgm:spPr/>
    </dgm:pt>
    <dgm:pt modelId="{13276928-7444-444B-9910-AD1D9D624E42}" type="pres">
      <dgm:prSet presAssocID="{C1DE8D3C-AB78-472C-914C-E7C3C179958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aptop"/>
        </a:ext>
      </dgm:extLst>
    </dgm:pt>
    <dgm:pt modelId="{D5D670BF-2CCE-4D14-8541-A2363723042E}" type="pres">
      <dgm:prSet presAssocID="{C1DE8D3C-AB78-472C-914C-E7C3C1799586}" presName="spaceRect" presStyleCnt="0"/>
      <dgm:spPr/>
    </dgm:pt>
    <dgm:pt modelId="{8319E48C-53C9-4873-8AF3-27C405B9190D}" type="pres">
      <dgm:prSet presAssocID="{C1DE8D3C-AB78-472C-914C-E7C3C1799586}" presName="parTx" presStyleLbl="revTx" presStyleIdx="0" presStyleCnt="3">
        <dgm:presLayoutVars>
          <dgm:chMax val="0"/>
          <dgm:chPref val="0"/>
        </dgm:presLayoutVars>
      </dgm:prSet>
      <dgm:spPr/>
    </dgm:pt>
    <dgm:pt modelId="{911CF1A2-59B5-4550-9EB0-EE9F1D3FD29E}" type="pres">
      <dgm:prSet presAssocID="{B0F37A6F-1A24-4C8A-8161-69BA146B8539}" presName="sibTrans" presStyleCnt="0"/>
      <dgm:spPr/>
    </dgm:pt>
    <dgm:pt modelId="{60584F5B-1940-431F-A917-4E90A3D34B43}" type="pres">
      <dgm:prSet presAssocID="{7955D756-487E-44B2-AE5F-8D28CB975F04}" presName="compNode" presStyleCnt="0"/>
      <dgm:spPr/>
    </dgm:pt>
    <dgm:pt modelId="{2B3E7D1F-3627-413D-88B1-BC4F8D343E2B}" type="pres">
      <dgm:prSet presAssocID="{7955D756-487E-44B2-AE5F-8D28CB975F04}" presName="bgRect" presStyleLbl="bgShp" presStyleIdx="1" presStyleCnt="3"/>
      <dgm:spPr/>
    </dgm:pt>
    <dgm:pt modelId="{63EC6110-B5A7-41DF-807A-FDE0457DD549}" type="pres">
      <dgm:prSet presAssocID="{7955D756-487E-44B2-AE5F-8D28CB975F0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Kiosk"/>
        </a:ext>
      </dgm:extLst>
    </dgm:pt>
    <dgm:pt modelId="{279535E2-0F17-42B1-9183-7475B50D420F}" type="pres">
      <dgm:prSet presAssocID="{7955D756-487E-44B2-AE5F-8D28CB975F04}" presName="spaceRect" presStyleCnt="0"/>
      <dgm:spPr/>
    </dgm:pt>
    <dgm:pt modelId="{DA285BD2-6DE5-419B-A9DC-22F9BFDC944A}" type="pres">
      <dgm:prSet presAssocID="{7955D756-487E-44B2-AE5F-8D28CB975F04}" presName="parTx" presStyleLbl="revTx" presStyleIdx="1" presStyleCnt="3">
        <dgm:presLayoutVars>
          <dgm:chMax val="0"/>
          <dgm:chPref val="0"/>
        </dgm:presLayoutVars>
      </dgm:prSet>
      <dgm:spPr/>
    </dgm:pt>
    <dgm:pt modelId="{4412A399-9BF4-43F3-852F-19F45AF9D52E}" type="pres">
      <dgm:prSet presAssocID="{174F9DDB-97AB-4035-B8F3-3B7EB888DEDE}" presName="sibTrans" presStyleCnt="0"/>
      <dgm:spPr/>
    </dgm:pt>
    <dgm:pt modelId="{C505915B-6AE6-4B01-B0B3-007555AE99CE}" type="pres">
      <dgm:prSet presAssocID="{C28437BD-ABDE-4807-B750-C66BB14B3B91}" presName="compNode" presStyleCnt="0"/>
      <dgm:spPr/>
    </dgm:pt>
    <dgm:pt modelId="{420FE464-544E-4421-BD81-98A272025FEC}" type="pres">
      <dgm:prSet presAssocID="{C28437BD-ABDE-4807-B750-C66BB14B3B91}" presName="bgRect" presStyleLbl="bgShp" presStyleIdx="2" presStyleCnt="3"/>
      <dgm:spPr/>
    </dgm:pt>
    <dgm:pt modelId="{374F53C5-0D3D-40DD-9084-16C37CF490DB}" type="pres">
      <dgm:prSet presAssocID="{C28437BD-ABDE-4807-B750-C66BB14B3B9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hopping cart"/>
        </a:ext>
      </dgm:extLst>
    </dgm:pt>
    <dgm:pt modelId="{EB30856E-E3A3-40DF-A5A1-AA11D32DF959}" type="pres">
      <dgm:prSet presAssocID="{C28437BD-ABDE-4807-B750-C66BB14B3B91}" presName="spaceRect" presStyleCnt="0"/>
      <dgm:spPr/>
    </dgm:pt>
    <dgm:pt modelId="{AE9F28AA-40F7-4C91-AAFA-8585606B9FF3}" type="pres">
      <dgm:prSet presAssocID="{C28437BD-ABDE-4807-B750-C66BB14B3B91}" presName="parTx" presStyleLbl="revTx" presStyleIdx="2" presStyleCnt="3">
        <dgm:presLayoutVars>
          <dgm:chMax val="0"/>
          <dgm:chPref val="0"/>
        </dgm:presLayoutVars>
      </dgm:prSet>
      <dgm:spPr/>
    </dgm:pt>
  </dgm:ptLst>
  <dgm:cxnLst>
    <dgm:cxn modelId="{CB890A28-B372-49FA-AC51-2B83DE5772C2}" type="presOf" srcId="{C1DE8D3C-AB78-472C-914C-E7C3C1799586}" destId="{8319E48C-53C9-4873-8AF3-27C405B9190D}" srcOrd="0" destOrd="0" presId="urn:microsoft.com/office/officeart/2018/2/layout/IconVerticalSolidList"/>
    <dgm:cxn modelId="{D49ACF33-033B-406B-9767-4186676F9E95}" srcId="{C0C444DA-13BC-4B5D-A93C-C25060A24BEB}" destId="{C1DE8D3C-AB78-472C-914C-E7C3C1799586}" srcOrd="0" destOrd="0" parTransId="{526C152E-8793-4F01-9F2C-DC3E650BE68B}" sibTransId="{B0F37A6F-1A24-4C8A-8161-69BA146B8539}"/>
    <dgm:cxn modelId="{07245436-CE3B-4049-AAD8-53228F9A605E}" type="presOf" srcId="{C28437BD-ABDE-4807-B750-C66BB14B3B91}" destId="{AE9F28AA-40F7-4C91-AAFA-8585606B9FF3}" srcOrd="0" destOrd="0" presId="urn:microsoft.com/office/officeart/2018/2/layout/IconVerticalSolidList"/>
    <dgm:cxn modelId="{8D310746-94DD-4253-B0D6-4EB431899F45}" type="presOf" srcId="{C0C444DA-13BC-4B5D-A93C-C25060A24BEB}" destId="{9B08CAEB-E06C-4BB4-9F6F-EFC885EE67AA}" srcOrd="0" destOrd="0" presId="urn:microsoft.com/office/officeart/2018/2/layout/IconVerticalSolidList"/>
    <dgm:cxn modelId="{DA3B98A4-5FDB-4888-8411-7BDF9428EB76}" srcId="{C0C444DA-13BC-4B5D-A93C-C25060A24BEB}" destId="{C28437BD-ABDE-4807-B750-C66BB14B3B91}" srcOrd="2" destOrd="0" parTransId="{1233BC2F-6990-4CD4-A2AD-9FE43D42191F}" sibTransId="{D593E431-8504-4D36-BD60-82CD20FEA95E}"/>
    <dgm:cxn modelId="{3F70DAAD-5D8F-4C01-80F0-240E16A44F04}" srcId="{C0C444DA-13BC-4B5D-A93C-C25060A24BEB}" destId="{7955D756-487E-44B2-AE5F-8D28CB975F04}" srcOrd="1" destOrd="0" parTransId="{4A7662B3-845D-410E-97AD-5C464DDE0070}" sibTransId="{174F9DDB-97AB-4035-B8F3-3B7EB888DEDE}"/>
    <dgm:cxn modelId="{C99632DF-94D5-455A-9B50-74A65BF38D91}" type="presOf" srcId="{7955D756-487E-44B2-AE5F-8D28CB975F04}" destId="{DA285BD2-6DE5-419B-A9DC-22F9BFDC944A}" srcOrd="0" destOrd="0" presId="urn:microsoft.com/office/officeart/2018/2/layout/IconVerticalSolidList"/>
    <dgm:cxn modelId="{7B9F07EC-56EA-47BD-8741-F594D96075AE}" type="presParOf" srcId="{9B08CAEB-E06C-4BB4-9F6F-EFC885EE67AA}" destId="{22D22EA1-241B-4DD8-8ACC-C01E34743463}" srcOrd="0" destOrd="0" presId="urn:microsoft.com/office/officeart/2018/2/layout/IconVerticalSolidList"/>
    <dgm:cxn modelId="{C6E5271E-C898-4926-9229-7B9CF64CDDE1}" type="presParOf" srcId="{22D22EA1-241B-4DD8-8ACC-C01E34743463}" destId="{368A805E-85EE-45AC-83A8-EA74CEB327F6}" srcOrd="0" destOrd="0" presId="urn:microsoft.com/office/officeart/2018/2/layout/IconVerticalSolidList"/>
    <dgm:cxn modelId="{601CAE29-4BD7-4010-8B9E-281C9CD6DF20}" type="presParOf" srcId="{22D22EA1-241B-4DD8-8ACC-C01E34743463}" destId="{13276928-7444-444B-9910-AD1D9D624E42}" srcOrd="1" destOrd="0" presId="urn:microsoft.com/office/officeart/2018/2/layout/IconVerticalSolidList"/>
    <dgm:cxn modelId="{4C97D389-114A-47B7-927D-2516F120A254}" type="presParOf" srcId="{22D22EA1-241B-4DD8-8ACC-C01E34743463}" destId="{D5D670BF-2CCE-4D14-8541-A2363723042E}" srcOrd="2" destOrd="0" presId="urn:microsoft.com/office/officeart/2018/2/layout/IconVerticalSolidList"/>
    <dgm:cxn modelId="{D4AF5FD4-169F-4091-BC58-7E845ACE1310}" type="presParOf" srcId="{22D22EA1-241B-4DD8-8ACC-C01E34743463}" destId="{8319E48C-53C9-4873-8AF3-27C405B9190D}" srcOrd="3" destOrd="0" presId="urn:microsoft.com/office/officeart/2018/2/layout/IconVerticalSolidList"/>
    <dgm:cxn modelId="{0A268AE9-9A4E-42FF-9709-4549C4D8AEDC}" type="presParOf" srcId="{9B08CAEB-E06C-4BB4-9F6F-EFC885EE67AA}" destId="{911CF1A2-59B5-4550-9EB0-EE9F1D3FD29E}" srcOrd="1" destOrd="0" presId="urn:microsoft.com/office/officeart/2018/2/layout/IconVerticalSolidList"/>
    <dgm:cxn modelId="{E3EF025A-24BA-414E-B6D4-403FE9EC9044}" type="presParOf" srcId="{9B08CAEB-E06C-4BB4-9F6F-EFC885EE67AA}" destId="{60584F5B-1940-431F-A917-4E90A3D34B43}" srcOrd="2" destOrd="0" presId="urn:microsoft.com/office/officeart/2018/2/layout/IconVerticalSolidList"/>
    <dgm:cxn modelId="{D417F176-6EC5-4C5F-98EE-81C9D7AF5312}" type="presParOf" srcId="{60584F5B-1940-431F-A917-4E90A3D34B43}" destId="{2B3E7D1F-3627-413D-88B1-BC4F8D343E2B}" srcOrd="0" destOrd="0" presId="urn:microsoft.com/office/officeart/2018/2/layout/IconVerticalSolidList"/>
    <dgm:cxn modelId="{8A4BAE6A-FB0A-4D21-BF2D-4A47F0323AB7}" type="presParOf" srcId="{60584F5B-1940-431F-A917-4E90A3D34B43}" destId="{63EC6110-B5A7-41DF-807A-FDE0457DD549}" srcOrd="1" destOrd="0" presId="urn:microsoft.com/office/officeart/2018/2/layout/IconVerticalSolidList"/>
    <dgm:cxn modelId="{83734FAF-3572-46A5-846A-E6B5190CEA10}" type="presParOf" srcId="{60584F5B-1940-431F-A917-4E90A3D34B43}" destId="{279535E2-0F17-42B1-9183-7475B50D420F}" srcOrd="2" destOrd="0" presId="urn:microsoft.com/office/officeart/2018/2/layout/IconVerticalSolidList"/>
    <dgm:cxn modelId="{4ACB58D5-BB73-4905-9FE5-B139CA91632E}" type="presParOf" srcId="{60584F5B-1940-431F-A917-4E90A3D34B43}" destId="{DA285BD2-6DE5-419B-A9DC-22F9BFDC944A}" srcOrd="3" destOrd="0" presId="urn:microsoft.com/office/officeart/2018/2/layout/IconVerticalSolidList"/>
    <dgm:cxn modelId="{22778554-E617-41D3-B835-9930806F3218}" type="presParOf" srcId="{9B08CAEB-E06C-4BB4-9F6F-EFC885EE67AA}" destId="{4412A399-9BF4-43F3-852F-19F45AF9D52E}" srcOrd="3" destOrd="0" presId="urn:microsoft.com/office/officeart/2018/2/layout/IconVerticalSolidList"/>
    <dgm:cxn modelId="{C2E2738F-80E9-4D2C-AA12-25576C898FBD}" type="presParOf" srcId="{9B08CAEB-E06C-4BB4-9F6F-EFC885EE67AA}" destId="{C505915B-6AE6-4B01-B0B3-007555AE99CE}" srcOrd="4" destOrd="0" presId="urn:microsoft.com/office/officeart/2018/2/layout/IconVerticalSolidList"/>
    <dgm:cxn modelId="{0F10FB6F-22EB-4402-BF30-CF982AB79EDA}" type="presParOf" srcId="{C505915B-6AE6-4B01-B0B3-007555AE99CE}" destId="{420FE464-544E-4421-BD81-98A272025FEC}" srcOrd="0" destOrd="0" presId="urn:microsoft.com/office/officeart/2018/2/layout/IconVerticalSolidList"/>
    <dgm:cxn modelId="{E0D20ACD-4528-419E-A165-E2B6CB83F300}" type="presParOf" srcId="{C505915B-6AE6-4B01-B0B3-007555AE99CE}" destId="{374F53C5-0D3D-40DD-9084-16C37CF490DB}" srcOrd="1" destOrd="0" presId="urn:microsoft.com/office/officeart/2018/2/layout/IconVerticalSolidList"/>
    <dgm:cxn modelId="{0D42978E-DEBE-4B5C-AA99-3A60E3903BC7}" type="presParOf" srcId="{C505915B-6AE6-4B01-B0B3-007555AE99CE}" destId="{EB30856E-E3A3-40DF-A5A1-AA11D32DF959}" srcOrd="2" destOrd="0" presId="urn:microsoft.com/office/officeart/2018/2/layout/IconVerticalSolidList"/>
    <dgm:cxn modelId="{D26B1E5D-E0EA-4EA2-9EB8-8238728A88D1}" type="presParOf" srcId="{C505915B-6AE6-4B01-B0B3-007555AE99CE}" destId="{AE9F28AA-40F7-4C91-AAFA-8585606B9FF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609AE8-67F3-40FD-A826-CF946AB6CC27}"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03929160-C8D0-4EA8-BE8E-993CD173666B}">
      <dgm:prSet/>
      <dgm:spPr/>
      <dgm:t>
        <a:bodyPr/>
        <a:lstStyle/>
        <a:p>
          <a:pPr>
            <a:lnSpc>
              <a:spcPct val="100000"/>
            </a:lnSpc>
          </a:pPr>
          <a:r>
            <a:rPr lang="en-IN"/>
            <a:t>Web development is a broad term for the work involved in developing a web site for the internet (World Wide Web) or an intranet (a private network). </a:t>
          </a:r>
          <a:endParaRPr lang="en-US"/>
        </a:p>
      </dgm:t>
    </dgm:pt>
    <dgm:pt modelId="{530FFC75-2BA1-4250-AF3F-FD52020CF754}" type="parTrans" cxnId="{614D8612-53D6-41E3-B3FC-BB0146A63A74}">
      <dgm:prSet/>
      <dgm:spPr/>
      <dgm:t>
        <a:bodyPr/>
        <a:lstStyle/>
        <a:p>
          <a:endParaRPr lang="en-US"/>
        </a:p>
      </dgm:t>
    </dgm:pt>
    <dgm:pt modelId="{086A910C-ABFF-4A87-8833-0910BADCCC4C}" type="sibTrans" cxnId="{614D8612-53D6-41E3-B3FC-BB0146A63A74}">
      <dgm:prSet/>
      <dgm:spPr/>
      <dgm:t>
        <a:bodyPr/>
        <a:lstStyle/>
        <a:p>
          <a:pPr>
            <a:lnSpc>
              <a:spcPct val="100000"/>
            </a:lnSpc>
          </a:pPr>
          <a:endParaRPr lang="en-US"/>
        </a:p>
      </dgm:t>
    </dgm:pt>
    <dgm:pt modelId="{16ADBB29-EC4C-49FB-88CA-9A4EB91104AC}">
      <dgm:prSet/>
      <dgm:spPr/>
      <dgm:t>
        <a:bodyPr/>
        <a:lstStyle/>
        <a:p>
          <a:pPr>
            <a:lnSpc>
              <a:spcPct val="100000"/>
            </a:lnSpc>
          </a:pPr>
          <a:r>
            <a:rPr lang="en-IN"/>
            <a:t>Web development can range from developing the simplest static single page of plain text so the most complex web-based internet applications (or just ‘web apps’) electronic businesses, and social network services. </a:t>
          </a:r>
          <a:endParaRPr lang="en-US"/>
        </a:p>
      </dgm:t>
    </dgm:pt>
    <dgm:pt modelId="{329F040E-482D-4ED7-9FDA-E34C0972A56E}" type="parTrans" cxnId="{0AA4077C-5607-47EB-972A-FA44877645F0}">
      <dgm:prSet/>
      <dgm:spPr/>
      <dgm:t>
        <a:bodyPr/>
        <a:lstStyle/>
        <a:p>
          <a:endParaRPr lang="en-US"/>
        </a:p>
      </dgm:t>
    </dgm:pt>
    <dgm:pt modelId="{31B286B4-A01B-40B6-99D6-D6E2E242BB91}" type="sibTrans" cxnId="{0AA4077C-5607-47EB-972A-FA44877645F0}">
      <dgm:prSet/>
      <dgm:spPr/>
      <dgm:t>
        <a:bodyPr/>
        <a:lstStyle/>
        <a:p>
          <a:pPr>
            <a:lnSpc>
              <a:spcPct val="100000"/>
            </a:lnSpc>
          </a:pPr>
          <a:endParaRPr lang="en-US"/>
        </a:p>
      </dgm:t>
    </dgm:pt>
    <dgm:pt modelId="{00DED558-77E6-418F-9696-E3C39DE3574D}">
      <dgm:prSet/>
      <dgm:spPr/>
      <dgm:t>
        <a:bodyPr/>
        <a:lstStyle/>
        <a:p>
          <a:pPr>
            <a:lnSpc>
              <a:spcPct val="100000"/>
            </a:lnSpc>
          </a:pPr>
          <a:r>
            <a:rPr lang="en-IN"/>
            <a:t>A more comprehensive list of tasks to which web development commonly refers, may include web engineering, web design, web content development, client liaison, client- side server-side scripting, web server and network security configuration, and- commerce development. </a:t>
          </a:r>
          <a:endParaRPr lang="en-US"/>
        </a:p>
      </dgm:t>
    </dgm:pt>
    <dgm:pt modelId="{06B26405-45FB-4F35-885F-F18A0E4173DC}" type="parTrans" cxnId="{F4750B5C-D0C5-422A-BD87-99274A43B85A}">
      <dgm:prSet/>
      <dgm:spPr/>
      <dgm:t>
        <a:bodyPr/>
        <a:lstStyle/>
        <a:p>
          <a:endParaRPr lang="en-US"/>
        </a:p>
      </dgm:t>
    </dgm:pt>
    <dgm:pt modelId="{81D5FA0B-ABD9-4378-856B-8145F0EEA76D}" type="sibTrans" cxnId="{F4750B5C-D0C5-422A-BD87-99274A43B85A}">
      <dgm:prSet/>
      <dgm:spPr/>
      <dgm:t>
        <a:bodyPr/>
        <a:lstStyle/>
        <a:p>
          <a:pPr>
            <a:lnSpc>
              <a:spcPct val="100000"/>
            </a:lnSpc>
          </a:pPr>
          <a:endParaRPr lang="en-US"/>
        </a:p>
      </dgm:t>
    </dgm:pt>
    <dgm:pt modelId="{FCBD174B-CDF7-4C6C-8688-BED0993192DC}">
      <dgm:prSet/>
      <dgm:spPr/>
      <dgm:t>
        <a:bodyPr/>
        <a:lstStyle/>
        <a:p>
          <a:pPr>
            <a:lnSpc>
              <a:spcPct val="100000"/>
            </a:lnSpc>
          </a:pPr>
          <a:r>
            <a:rPr lang="en-IN"/>
            <a:t>Among web professionals, “web development” usually refers to the main non-design aspects of building web sites, writing markup and coding.</a:t>
          </a:r>
          <a:endParaRPr lang="en-US"/>
        </a:p>
      </dgm:t>
    </dgm:pt>
    <dgm:pt modelId="{F961158E-C744-469E-A17A-EA15F97B85A1}" type="parTrans" cxnId="{86E84C88-8863-4B95-9648-F94729D28472}">
      <dgm:prSet/>
      <dgm:spPr/>
      <dgm:t>
        <a:bodyPr/>
        <a:lstStyle/>
        <a:p>
          <a:endParaRPr lang="en-US"/>
        </a:p>
      </dgm:t>
    </dgm:pt>
    <dgm:pt modelId="{73D88B81-3476-41E4-95AE-0C36E8955DC1}" type="sibTrans" cxnId="{86E84C88-8863-4B95-9648-F94729D28472}">
      <dgm:prSet/>
      <dgm:spPr/>
      <dgm:t>
        <a:bodyPr/>
        <a:lstStyle/>
        <a:p>
          <a:endParaRPr lang="en-US"/>
        </a:p>
      </dgm:t>
    </dgm:pt>
    <dgm:pt modelId="{64B47D92-5FED-41D6-9D4D-D94DDB302D1A}" type="pres">
      <dgm:prSet presAssocID="{C2609AE8-67F3-40FD-A826-CF946AB6CC27}" presName="root" presStyleCnt="0">
        <dgm:presLayoutVars>
          <dgm:dir/>
          <dgm:resizeHandles val="exact"/>
        </dgm:presLayoutVars>
      </dgm:prSet>
      <dgm:spPr/>
    </dgm:pt>
    <dgm:pt modelId="{E1F284DD-160E-42DF-AAED-6FC5D4C480A7}" type="pres">
      <dgm:prSet presAssocID="{C2609AE8-67F3-40FD-A826-CF946AB6CC27}" presName="container" presStyleCnt="0">
        <dgm:presLayoutVars>
          <dgm:dir/>
          <dgm:resizeHandles val="exact"/>
        </dgm:presLayoutVars>
      </dgm:prSet>
      <dgm:spPr/>
    </dgm:pt>
    <dgm:pt modelId="{E019B741-753D-4D19-BDD0-4673EB81B61D}" type="pres">
      <dgm:prSet presAssocID="{03929160-C8D0-4EA8-BE8E-993CD173666B}" presName="compNode" presStyleCnt="0"/>
      <dgm:spPr/>
    </dgm:pt>
    <dgm:pt modelId="{82F76A51-7F60-42C6-89F6-46A2B149EE2C}" type="pres">
      <dgm:prSet presAssocID="{03929160-C8D0-4EA8-BE8E-993CD173666B}" presName="iconBgRect" presStyleLbl="bgShp" presStyleIdx="0" presStyleCnt="4"/>
      <dgm:spPr/>
    </dgm:pt>
    <dgm:pt modelId="{291AE9C3-03EE-45AE-B13A-AF91686A93B7}" type="pres">
      <dgm:prSet presAssocID="{03929160-C8D0-4EA8-BE8E-993CD173666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eb Design"/>
        </a:ext>
      </dgm:extLst>
    </dgm:pt>
    <dgm:pt modelId="{4B059CD5-DCDC-42AC-AEF8-EB6A30B195C9}" type="pres">
      <dgm:prSet presAssocID="{03929160-C8D0-4EA8-BE8E-993CD173666B}" presName="spaceRect" presStyleCnt="0"/>
      <dgm:spPr/>
    </dgm:pt>
    <dgm:pt modelId="{D5AD89C2-E8FA-4ACC-9F7D-D80FECE55DE3}" type="pres">
      <dgm:prSet presAssocID="{03929160-C8D0-4EA8-BE8E-993CD173666B}" presName="textRect" presStyleLbl="revTx" presStyleIdx="0" presStyleCnt="4">
        <dgm:presLayoutVars>
          <dgm:chMax val="1"/>
          <dgm:chPref val="1"/>
        </dgm:presLayoutVars>
      </dgm:prSet>
      <dgm:spPr/>
    </dgm:pt>
    <dgm:pt modelId="{0C7C2D61-FACD-45A8-AA74-1D98AF22FB6C}" type="pres">
      <dgm:prSet presAssocID="{086A910C-ABFF-4A87-8833-0910BADCCC4C}" presName="sibTrans" presStyleLbl="sibTrans2D1" presStyleIdx="0" presStyleCnt="0"/>
      <dgm:spPr/>
    </dgm:pt>
    <dgm:pt modelId="{8B97F059-D7E4-40E3-97BB-F738BE5553E8}" type="pres">
      <dgm:prSet presAssocID="{16ADBB29-EC4C-49FB-88CA-9A4EB91104AC}" presName="compNode" presStyleCnt="0"/>
      <dgm:spPr/>
    </dgm:pt>
    <dgm:pt modelId="{B007FDFD-E113-4E12-8089-3EF5911DCEDD}" type="pres">
      <dgm:prSet presAssocID="{16ADBB29-EC4C-49FB-88CA-9A4EB91104AC}" presName="iconBgRect" presStyleLbl="bgShp" presStyleIdx="1" presStyleCnt="4"/>
      <dgm:spPr/>
    </dgm:pt>
    <dgm:pt modelId="{7D2D7072-359E-45BD-9642-8B2277593268}" type="pres">
      <dgm:prSet presAssocID="{16ADBB29-EC4C-49FB-88CA-9A4EB91104A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grammer"/>
        </a:ext>
      </dgm:extLst>
    </dgm:pt>
    <dgm:pt modelId="{6176FD2A-9390-4552-BCF5-3A199D45828A}" type="pres">
      <dgm:prSet presAssocID="{16ADBB29-EC4C-49FB-88CA-9A4EB91104AC}" presName="spaceRect" presStyleCnt="0"/>
      <dgm:spPr/>
    </dgm:pt>
    <dgm:pt modelId="{50E3AF05-08C7-4274-BBE1-C16D77E64018}" type="pres">
      <dgm:prSet presAssocID="{16ADBB29-EC4C-49FB-88CA-9A4EB91104AC}" presName="textRect" presStyleLbl="revTx" presStyleIdx="1" presStyleCnt="4">
        <dgm:presLayoutVars>
          <dgm:chMax val="1"/>
          <dgm:chPref val="1"/>
        </dgm:presLayoutVars>
      </dgm:prSet>
      <dgm:spPr/>
    </dgm:pt>
    <dgm:pt modelId="{9997CC9B-2F6C-468A-8B1B-E97A77FBF55B}" type="pres">
      <dgm:prSet presAssocID="{31B286B4-A01B-40B6-99D6-D6E2E242BB91}" presName="sibTrans" presStyleLbl="sibTrans2D1" presStyleIdx="0" presStyleCnt="0"/>
      <dgm:spPr/>
    </dgm:pt>
    <dgm:pt modelId="{63CAE4D8-45E0-4E18-9A12-E6A05EEE7C09}" type="pres">
      <dgm:prSet presAssocID="{00DED558-77E6-418F-9696-E3C39DE3574D}" presName="compNode" presStyleCnt="0"/>
      <dgm:spPr/>
    </dgm:pt>
    <dgm:pt modelId="{48A80A26-FBAD-4A1C-A730-9F464969C13F}" type="pres">
      <dgm:prSet presAssocID="{00DED558-77E6-418F-9696-E3C39DE3574D}" presName="iconBgRect" presStyleLbl="bgShp" presStyleIdx="2" presStyleCnt="4"/>
      <dgm:spPr/>
    </dgm:pt>
    <dgm:pt modelId="{5D5808BA-D28C-47D7-A3DE-2B9902D832CD}" type="pres">
      <dgm:prSet presAssocID="{00DED558-77E6-418F-9696-E3C39DE3574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ears"/>
        </a:ext>
      </dgm:extLst>
    </dgm:pt>
    <dgm:pt modelId="{213BFF40-669E-43D5-BCB9-02071A406274}" type="pres">
      <dgm:prSet presAssocID="{00DED558-77E6-418F-9696-E3C39DE3574D}" presName="spaceRect" presStyleCnt="0"/>
      <dgm:spPr/>
    </dgm:pt>
    <dgm:pt modelId="{1ADF60AF-069E-4F50-80B4-AFB61EF83F1C}" type="pres">
      <dgm:prSet presAssocID="{00DED558-77E6-418F-9696-E3C39DE3574D}" presName="textRect" presStyleLbl="revTx" presStyleIdx="2" presStyleCnt="4">
        <dgm:presLayoutVars>
          <dgm:chMax val="1"/>
          <dgm:chPref val="1"/>
        </dgm:presLayoutVars>
      </dgm:prSet>
      <dgm:spPr/>
    </dgm:pt>
    <dgm:pt modelId="{CBCD5996-56F6-49C5-BEBA-510EA59F22C3}" type="pres">
      <dgm:prSet presAssocID="{81D5FA0B-ABD9-4378-856B-8145F0EEA76D}" presName="sibTrans" presStyleLbl="sibTrans2D1" presStyleIdx="0" presStyleCnt="0"/>
      <dgm:spPr/>
    </dgm:pt>
    <dgm:pt modelId="{E9EBE8E3-86E8-4946-A90E-816B4B6A2BFA}" type="pres">
      <dgm:prSet presAssocID="{FCBD174B-CDF7-4C6C-8688-BED0993192DC}" presName="compNode" presStyleCnt="0"/>
      <dgm:spPr/>
    </dgm:pt>
    <dgm:pt modelId="{D8FB5D1B-8472-448C-87AB-A3048C8608C0}" type="pres">
      <dgm:prSet presAssocID="{FCBD174B-CDF7-4C6C-8688-BED0993192DC}" presName="iconBgRect" presStyleLbl="bgShp" presStyleIdx="3" presStyleCnt="4"/>
      <dgm:spPr/>
    </dgm:pt>
    <dgm:pt modelId="{301CA42C-8A61-4E3A-884D-6E3DF6134040}" type="pres">
      <dgm:prSet presAssocID="{FCBD174B-CDF7-4C6C-8688-BED0993192D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mputer"/>
        </a:ext>
      </dgm:extLst>
    </dgm:pt>
    <dgm:pt modelId="{A75409B4-8D6F-41BB-AF6D-E92C3DFDE8B2}" type="pres">
      <dgm:prSet presAssocID="{FCBD174B-CDF7-4C6C-8688-BED0993192DC}" presName="spaceRect" presStyleCnt="0"/>
      <dgm:spPr/>
    </dgm:pt>
    <dgm:pt modelId="{99B03DAD-6691-4141-A494-5440E0110F41}" type="pres">
      <dgm:prSet presAssocID="{FCBD174B-CDF7-4C6C-8688-BED0993192DC}" presName="textRect" presStyleLbl="revTx" presStyleIdx="3" presStyleCnt="4">
        <dgm:presLayoutVars>
          <dgm:chMax val="1"/>
          <dgm:chPref val="1"/>
        </dgm:presLayoutVars>
      </dgm:prSet>
      <dgm:spPr/>
    </dgm:pt>
  </dgm:ptLst>
  <dgm:cxnLst>
    <dgm:cxn modelId="{614D8612-53D6-41E3-B3FC-BB0146A63A74}" srcId="{C2609AE8-67F3-40FD-A826-CF946AB6CC27}" destId="{03929160-C8D0-4EA8-BE8E-993CD173666B}" srcOrd="0" destOrd="0" parTransId="{530FFC75-2BA1-4250-AF3F-FD52020CF754}" sibTransId="{086A910C-ABFF-4A87-8833-0910BADCCC4C}"/>
    <dgm:cxn modelId="{F4750B5C-D0C5-422A-BD87-99274A43B85A}" srcId="{C2609AE8-67F3-40FD-A826-CF946AB6CC27}" destId="{00DED558-77E6-418F-9696-E3C39DE3574D}" srcOrd="2" destOrd="0" parTransId="{06B26405-45FB-4F35-885F-F18A0E4173DC}" sibTransId="{81D5FA0B-ABD9-4378-856B-8145F0EEA76D}"/>
    <dgm:cxn modelId="{173DC65D-E725-4113-85C0-DD836888F083}" type="presOf" srcId="{00DED558-77E6-418F-9696-E3C39DE3574D}" destId="{1ADF60AF-069E-4F50-80B4-AFB61EF83F1C}" srcOrd="0" destOrd="0" presId="urn:microsoft.com/office/officeart/2018/2/layout/IconCircleList"/>
    <dgm:cxn modelId="{26AD4561-57B4-4FDA-BDF2-C84E3E3F9B89}" type="presOf" srcId="{81D5FA0B-ABD9-4378-856B-8145F0EEA76D}" destId="{CBCD5996-56F6-49C5-BEBA-510EA59F22C3}" srcOrd="0" destOrd="0" presId="urn:microsoft.com/office/officeart/2018/2/layout/IconCircleList"/>
    <dgm:cxn modelId="{02695747-5C58-4F34-A19B-257312EB9830}" type="presOf" srcId="{FCBD174B-CDF7-4C6C-8688-BED0993192DC}" destId="{99B03DAD-6691-4141-A494-5440E0110F41}" srcOrd="0" destOrd="0" presId="urn:microsoft.com/office/officeart/2018/2/layout/IconCircleList"/>
    <dgm:cxn modelId="{D0B46D58-ED43-47E7-B0E6-229AB3CF4760}" type="presOf" srcId="{31B286B4-A01B-40B6-99D6-D6E2E242BB91}" destId="{9997CC9B-2F6C-468A-8B1B-E97A77FBF55B}" srcOrd="0" destOrd="0" presId="urn:microsoft.com/office/officeart/2018/2/layout/IconCircleList"/>
    <dgm:cxn modelId="{0AA4077C-5607-47EB-972A-FA44877645F0}" srcId="{C2609AE8-67F3-40FD-A826-CF946AB6CC27}" destId="{16ADBB29-EC4C-49FB-88CA-9A4EB91104AC}" srcOrd="1" destOrd="0" parTransId="{329F040E-482D-4ED7-9FDA-E34C0972A56E}" sibTransId="{31B286B4-A01B-40B6-99D6-D6E2E242BB91}"/>
    <dgm:cxn modelId="{86E84C88-8863-4B95-9648-F94729D28472}" srcId="{C2609AE8-67F3-40FD-A826-CF946AB6CC27}" destId="{FCBD174B-CDF7-4C6C-8688-BED0993192DC}" srcOrd="3" destOrd="0" parTransId="{F961158E-C744-469E-A17A-EA15F97B85A1}" sibTransId="{73D88B81-3476-41E4-95AE-0C36E8955DC1}"/>
    <dgm:cxn modelId="{974053C4-7E78-4479-A6AD-5C9EB2613AF7}" type="presOf" srcId="{086A910C-ABFF-4A87-8833-0910BADCCC4C}" destId="{0C7C2D61-FACD-45A8-AA74-1D98AF22FB6C}" srcOrd="0" destOrd="0" presId="urn:microsoft.com/office/officeart/2018/2/layout/IconCircleList"/>
    <dgm:cxn modelId="{7A89A5E6-F94E-47FC-8962-C5F73E4DB897}" type="presOf" srcId="{16ADBB29-EC4C-49FB-88CA-9A4EB91104AC}" destId="{50E3AF05-08C7-4274-BBE1-C16D77E64018}" srcOrd="0" destOrd="0" presId="urn:microsoft.com/office/officeart/2018/2/layout/IconCircleList"/>
    <dgm:cxn modelId="{2B5D28ED-C0BC-4A8E-844F-53370DC1BD5C}" type="presOf" srcId="{C2609AE8-67F3-40FD-A826-CF946AB6CC27}" destId="{64B47D92-5FED-41D6-9D4D-D94DDB302D1A}" srcOrd="0" destOrd="0" presId="urn:microsoft.com/office/officeart/2018/2/layout/IconCircleList"/>
    <dgm:cxn modelId="{C5B5BEFB-CD75-49EB-8B1E-1E229BAB5084}" type="presOf" srcId="{03929160-C8D0-4EA8-BE8E-993CD173666B}" destId="{D5AD89C2-E8FA-4ACC-9F7D-D80FECE55DE3}" srcOrd="0" destOrd="0" presId="urn:microsoft.com/office/officeart/2018/2/layout/IconCircleList"/>
    <dgm:cxn modelId="{677C075C-D2CF-4295-B8D7-81EDCE73FDB2}" type="presParOf" srcId="{64B47D92-5FED-41D6-9D4D-D94DDB302D1A}" destId="{E1F284DD-160E-42DF-AAED-6FC5D4C480A7}" srcOrd="0" destOrd="0" presId="urn:microsoft.com/office/officeart/2018/2/layout/IconCircleList"/>
    <dgm:cxn modelId="{F0C7E511-1325-4362-B141-6C1C3552C709}" type="presParOf" srcId="{E1F284DD-160E-42DF-AAED-6FC5D4C480A7}" destId="{E019B741-753D-4D19-BDD0-4673EB81B61D}" srcOrd="0" destOrd="0" presId="urn:microsoft.com/office/officeart/2018/2/layout/IconCircleList"/>
    <dgm:cxn modelId="{3100A74F-2DBC-4FAE-A886-4999BCD23E7A}" type="presParOf" srcId="{E019B741-753D-4D19-BDD0-4673EB81B61D}" destId="{82F76A51-7F60-42C6-89F6-46A2B149EE2C}" srcOrd="0" destOrd="0" presId="urn:microsoft.com/office/officeart/2018/2/layout/IconCircleList"/>
    <dgm:cxn modelId="{08750421-1780-4AD8-B52B-B33FB4919405}" type="presParOf" srcId="{E019B741-753D-4D19-BDD0-4673EB81B61D}" destId="{291AE9C3-03EE-45AE-B13A-AF91686A93B7}" srcOrd="1" destOrd="0" presId="urn:microsoft.com/office/officeart/2018/2/layout/IconCircleList"/>
    <dgm:cxn modelId="{9BCCAF35-357C-4AE1-9B66-F80AA712C0D3}" type="presParOf" srcId="{E019B741-753D-4D19-BDD0-4673EB81B61D}" destId="{4B059CD5-DCDC-42AC-AEF8-EB6A30B195C9}" srcOrd="2" destOrd="0" presId="urn:microsoft.com/office/officeart/2018/2/layout/IconCircleList"/>
    <dgm:cxn modelId="{C7651368-F6D7-4675-8FD6-327413B23CFD}" type="presParOf" srcId="{E019B741-753D-4D19-BDD0-4673EB81B61D}" destId="{D5AD89C2-E8FA-4ACC-9F7D-D80FECE55DE3}" srcOrd="3" destOrd="0" presId="urn:microsoft.com/office/officeart/2018/2/layout/IconCircleList"/>
    <dgm:cxn modelId="{A3F5666B-2DD1-47E3-A11F-AC00CAD3EA26}" type="presParOf" srcId="{E1F284DD-160E-42DF-AAED-6FC5D4C480A7}" destId="{0C7C2D61-FACD-45A8-AA74-1D98AF22FB6C}" srcOrd="1" destOrd="0" presId="urn:microsoft.com/office/officeart/2018/2/layout/IconCircleList"/>
    <dgm:cxn modelId="{C7B146C9-3DD8-49FA-8F39-ACE68F1EE43E}" type="presParOf" srcId="{E1F284DD-160E-42DF-AAED-6FC5D4C480A7}" destId="{8B97F059-D7E4-40E3-97BB-F738BE5553E8}" srcOrd="2" destOrd="0" presId="urn:microsoft.com/office/officeart/2018/2/layout/IconCircleList"/>
    <dgm:cxn modelId="{D73CEDBE-D422-49C8-8B02-66C2AF9FEF53}" type="presParOf" srcId="{8B97F059-D7E4-40E3-97BB-F738BE5553E8}" destId="{B007FDFD-E113-4E12-8089-3EF5911DCEDD}" srcOrd="0" destOrd="0" presId="urn:microsoft.com/office/officeart/2018/2/layout/IconCircleList"/>
    <dgm:cxn modelId="{5796C018-2F60-45D5-A1E5-F0F4F12C1E90}" type="presParOf" srcId="{8B97F059-D7E4-40E3-97BB-F738BE5553E8}" destId="{7D2D7072-359E-45BD-9642-8B2277593268}" srcOrd="1" destOrd="0" presId="urn:microsoft.com/office/officeart/2018/2/layout/IconCircleList"/>
    <dgm:cxn modelId="{06B6077E-F2F6-4D53-B972-44DC934E9C89}" type="presParOf" srcId="{8B97F059-D7E4-40E3-97BB-F738BE5553E8}" destId="{6176FD2A-9390-4552-BCF5-3A199D45828A}" srcOrd="2" destOrd="0" presId="urn:microsoft.com/office/officeart/2018/2/layout/IconCircleList"/>
    <dgm:cxn modelId="{8407460C-DDDE-4FCA-AB5C-6A5B16426179}" type="presParOf" srcId="{8B97F059-D7E4-40E3-97BB-F738BE5553E8}" destId="{50E3AF05-08C7-4274-BBE1-C16D77E64018}" srcOrd="3" destOrd="0" presId="urn:microsoft.com/office/officeart/2018/2/layout/IconCircleList"/>
    <dgm:cxn modelId="{CB5520F3-E095-4764-8B87-6AA7476EDD29}" type="presParOf" srcId="{E1F284DD-160E-42DF-AAED-6FC5D4C480A7}" destId="{9997CC9B-2F6C-468A-8B1B-E97A77FBF55B}" srcOrd="3" destOrd="0" presId="urn:microsoft.com/office/officeart/2018/2/layout/IconCircleList"/>
    <dgm:cxn modelId="{5BE5906B-BADB-46FA-A992-4F7DEBF12AF4}" type="presParOf" srcId="{E1F284DD-160E-42DF-AAED-6FC5D4C480A7}" destId="{63CAE4D8-45E0-4E18-9A12-E6A05EEE7C09}" srcOrd="4" destOrd="0" presId="urn:microsoft.com/office/officeart/2018/2/layout/IconCircleList"/>
    <dgm:cxn modelId="{5A9B2F90-CF11-468B-8EC2-18CF393AAD53}" type="presParOf" srcId="{63CAE4D8-45E0-4E18-9A12-E6A05EEE7C09}" destId="{48A80A26-FBAD-4A1C-A730-9F464969C13F}" srcOrd="0" destOrd="0" presId="urn:microsoft.com/office/officeart/2018/2/layout/IconCircleList"/>
    <dgm:cxn modelId="{F4C4B240-88EF-4FD0-AD20-1FF0891C6EF9}" type="presParOf" srcId="{63CAE4D8-45E0-4E18-9A12-E6A05EEE7C09}" destId="{5D5808BA-D28C-47D7-A3DE-2B9902D832CD}" srcOrd="1" destOrd="0" presId="urn:microsoft.com/office/officeart/2018/2/layout/IconCircleList"/>
    <dgm:cxn modelId="{918D735A-D8E8-4734-82FB-324EC9C6C7E5}" type="presParOf" srcId="{63CAE4D8-45E0-4E18-9A12-E6A05EEE7C09}" destId="{213BFF40-669E-43D5-BCB9-02071A406274}" srcOrd="2" destOrd="0" presId="urn:microsoft.com/office/officeart/2018/2/layout/IconCircleList"/>
    <dgm:cxn modelId="{6FF5A66F-1FC1-4962-97CF-391ECA0CA75A}" type="presParOf" srcId="{63CAE4D8-45E0-4E18-9A12-E6A05EEE7C09}" destId="{1ADF60AF-069E-4F50-80B4-AFB61EF83F1C}" srcOrd="3" destOrd="0" presId="urn:microsoft.com/office/officeart/2018/2/layout/IconCircleList"/>
    <dgm:cxn modelId="{649E2C4F-037F-45A1-BF85-62C2FE302D63}" type="presParOf" srcId="{E1F284DD-160E-42DF-AAED-6FC5D4C480A7}" destId="{CBCD5996-56F6-49C5-BEBA-510EA59F22C3}" srcOrd="5" destOrd="0" presId="urn:microsoft.com/office/officeart/2018/2/layout/IconCircleList"/>
    <dgm:cxn modelId="{0E5F5F5B-E2DA-40BE-8E1C-DF0D37CE080C}" type="presParOf" srcId="{E1F284DD-160E-42DF-AAED-6FC5D4C480A7}" destId="{E9EBE8E3-86E8-4946-A90E-816B4B6A2BFA}" srcOrd="6" destOrd="0" presId="urn:microsoft.com/office/officeart/2018/2/layout/IconCircleList"/>
    <dgm:cxn modelId="{AB235EDC-F00F-4596-9019-15468F6B2B1B}" type="presParOf" srcId="{E9EBE8E3-86E8-4946-A90E-816B4B6A2BFA}" destId="{D8FB5D1B-8472-448C-87AB-A3048C8608C0}" srcOrd="0" destOrd="0" presId="urn:microsoft.com/office/officeart/2018/2/layout/IconCircleList"/>
    <dgm:cxn modelId="{AD13EF5B-78EB-4C68-9BF8-E349EE356508}" type="presParOf" srcId="{E9EBE8E3-86E8-4946-A90E-816B4B6A2BFA}" destId="{301CA42C-8A61-4E3A-884D-6E3DF6134040}" srcOrd="1" destOrd="0" presId="urn:microsoft.com/office/officeart/2018/2/layout/IconCircleList"/>
    <dgm:cxn modelId="{1651B587-7234-4C91-8C2A-A91D29BA201D}" type="presParOf" srcId="{E9EBE8E3-86E8-4946-A90E-816B4B6A2BFA}" destId="{A75409B4-8D6F-41BB-AF6D-E92C3DFDE8B2}" srcOrd="2" destOrd="0" presId="urn:microsoft.com/office/officeart/2018/2/layout/IconCircleList"/>
    <dgm:cxn modelId="{99B695DA-856F-45E4-8C4F-DE131BF60F64}" type="presParOf" srcId="{E9EBE8E3-86E8-4946-A90E-816B4B6A2BFA}" destId="{99B03DAD-6691-4141-A494-5440E0110F41}"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9F9B11-C158-444C-9110-5E0DB5AB57F1}"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5E53B4F1-D585-44D3-9ED3-93062C97B3A4}">
      <dgm:prSet/>
      <dgm:spPr/>
      <dgm:t>
        <a:bodyPr/>
        <a:lstStyle/>
        <a:p>
          <a:pPr rtl="0"/>
          <a:r>
            <a:rPr lang="en-US" b="0" i="0" dirty="0"/>
            <a:t>The Smart </a:t>
          </a:r>
          <a:r>
            <a:rPr lang="en-US" dirty="0"/>
            <a:t>Shopping </a:t>
          </a:r>
          <a:r>
            <a:rPr lang="en-US" b="0" i="0" dirty="0"/>
            <a:t>Cart application allowed supermarkets to increase sales, providing them with the opportunity to influence shoppers at the point of making a buying decision.</a:t>
          </a:r>
          <a:r>
            <a:rPr lang="en-US" b="0" i="0" dirty="0">
              <a:latin typeface="Calibri Light" panose="020F0302020204030204"/>
            </a:rPr>
            <a:t> </a:t>
          </a:r>
          <a:endParaRPr lang="en-US" dirty="0"/>
        </a:p>
      </dgm:t>
    </dgm:pt>
    <dgm:pt modelId="{5847D8D7-4D65-4D4C-B779-3D5BB94F367B}" type="parTrans" cxnId="{E630093F-C7EB-450C-B11C-4F3B2507EADB}">
      <dgm:prSet/>
      <dgm:spPr/>
      <dgm:t>
        <a:bodyPr/>
        <a:lstStyle/>
        <a:p>
          <a:endParaRPr lang="en-US"/>
        </a:p>
      </dgm:t>
    </dgm:pt>
    <dgm:pt modelId="{EF1CAF49-6C39-4CA7-991E-65AAABBCDB9E}" type="sibTrans" cxnId="{E630093F-C7EB-450C-B11C-4F3B2507EADB}">
      <dgm:prSet/>
      <dgm:spPr/>
      <dgm:t>
        <a:bodyPr/>
        <a:lstStyle/>
        <a:p>
          <a:endParaRPr lang="en-US"/>
        </a:p>
      </dgm:t>
    </dgm:pt>
    <dgm:pt modelId="{3B0F0B68-1103-40D0-AD84-D5D2D6B00864}">
      <dgm:prSet/>
      <dgm:spPr/>
      <dgm:t>
        <a:bodyPr/>
        <a:lstStyle/>
        <a:p>
          <a:r>
            <a:rPr lang="en-US" b="0" i="0" dirty="0"/>
            <a:t>Brands and suppliers were given the opportunity to increase brand awareness via in-app ads.</a:t>
          </a:r>
          <a:endParaRPr lang="en-US" dirty="0"/>
        </a:p>
      </dgm:t>
    </dgm:pt>
    <dgm:pt modelId="{3B4EDFE4-13AF-4399-881C-792D84DAA41F}" type="parTrans" cxnId="{2A763FF9-171D-486B-8011-4A6231E9A2C3}">
      <dgm:prSet/>
      <dgm:spPr/>
      <dgm:t>
        <a:bodyPr/>
        <a:lstStyle/>
        <a:p>
          <a:endParaRPr lang="en-US"/>
        </a:p>
      </dgm:t>
    </dgm:pt>
    <dgm:pt modelId="{A66A8EAE-9C7D-4B08-8484-ED4F0F28A6FE}" type="sibTrans" cxnId="{2A763FF9-171D-486B-8011-4A6231E9A2C3}">
      <dgm:prSet/>
      <dgm:spPr/>
      <dgm:t>
        <a:bodyPr/>
        <a:lstStyle/>
        <a:p>
          <a:endParaRPr lang="en-US"/>
        </a:p>
      </dgm:t>
    </dgm:pt>
    <dgm:pt modelId="{1D7C179A-AE44-4B25-B3DD-EEE0FBC3130C}">
      <dgm:prSet/>
      <dgm:spPr/>
      <dgm:t>
        <a:bodyPr/>
        <a:lstStyle/>
        <a:p>
          <a:pPr rtl="0"/>
          <a:r>
            <a:rPr lang="en-US" b="0" i="0" dirty="0"/>
            <a:t>Payment Gateways The e-commerce shopping cart solution is integrated with multiple payment gateways to allow users to pay using the option they find convenient.</a:t>
          </a:r>
          <a:r>
            <a:rPr lang="en-US" b="0" i="0" dirty="0">
              <a:latin typeface="Calibri Light" panose="020F0302020204030204"/>
            </a:rPr>
            <a:t> </a:t>
          </a:r>
          <a:endParaRPr lang="en-US" dirty="0"/>
        </a:p>
      </dgm:t>
    </dgm:pt>
    <dgm:pt modelId="{3A7AA616-BB55-4378-AC4F-E2C2643D552B}" type="parTrans" cxnId="{8A888109-9A56-4330-94CD-3FD743EA462A}">
      <dgm:prSet/>
      <dgm:spPr/>
      <dgm:t>
        <a:bodyPr/>
        <a:lstStyle/>
        <a:p>
          <a:endParaRPr lang="en-US"/>
        </a:p>
      </dgm:t>
    </dgm:pt>
    <dgm:pt modelId="{D48D5B78-2E30-4264-A959-37F66FE2E16D}" type="sibTrans" cxnId="{8A888109-9A56-4330-94CD-3FD743EA462A}">
      <dgm:prSet/>
      <dgm:spPr/>
      <dgm:t>
        <a:bodyPr/>
        <a:lstStyle/>
        <a:p>
          <a:endParaRPr lang="en-US"/>
        </a:p>
      </dgm:t>
    </dgm:pt>
    <dgm:pt modelId="{6672EBC6-5ABF-4ED7-B148-550D7549AB98}">
      <dgm:prSet/>
      <dgm:spPr/>
      <dgm:t>
        <a:bodyPr/>
        <a:lstStyle/>
        <a:p>
          <a:r>
            <a:rPr lang="en-US" b="0" i="0" dirty="0"/>
            <a:t>Checkout The products added to the shopping cart can be readily processed for checkout.</a:t>
          </a:r>
          <a:endParaRPr lang="en-US" dirty="0"/>
        </a:p>
      </dgm:t>
    </dgm:pt>
    <dgm:pt modelId="{68588817-A2D2-43BB-BB8C-D30B4A34A5DB}" type="parTrans" cxnId="{9C8805D1-D7A3-4BBE-95FB-6474EDF888E6}">
      <dgm:prSet/>
      <dgm:spPr/>
      <dgm:t>
        <a:bodyPr/>
        <a:lstStyle/>
        <a:p>
          <a:endParaRPr lang="en-US"/>
        </a:p>
      </dgm:t>
    </dgm:pt>
    <dgm:pt modelId="{7A215E96-C6F9-471E-9463-84D95C67EBF4}" type="sibTrans" cxnId="{9C8805D1-D7A3-4BBE-95FB-6474EDF888E6}">
      <dgm:prSet/>
      <dgm:spPr/>
      <dgm:t>
        <a:bodyPr/>
        <a:lstStyle/>
        <a:p>
          <a:endParaRPr lang="en-US"/>
        </a:p>
      </dgm:t>
    </dgm:pt>
    <dgm:pt modelId="{9664B2D4-671A-4771-9764-7D1243E69331}">
      <dgm:prSet/>
      <dgm:spPr/>
      <dgm:t>
        <a:bodyPr/>
        <a:lstStyle/>
        <a:p>
          <a:r>
            <a:rPr lang="en-US" b="0" i="0" dirty="0"/>
            <a:t>Technology has improved the speed, efficiency, and effectiveness of the shopping experience.</a:t>
          </a:r>
          <a:endParaRPr lang="en-US" dirty="0"/>
        </a:p>
      </dgm:t>
    </dgm:pt>
    <dgm:pt modelId="{F332A1E2-33D5-4F88-9F1F-72B4F3F7EA7D}" type="parTrans" cxnId="{5D25D7EB-42F8-4AB7-A5CB-A18C9F43DA9A}">
      <dgm:prSet/>
      <dgm:spPr/>
      <dgm:t>
        <a:bodyPr/>
        <a:lstStyle/>
        <a:p>
          <a:endParaRPr lang="en-US"/>
        </a:p>
      </dgm:t>
    </dgm:pt>
    <dgm:pt modelId="{C1228C86-6437-4F89-BA48-32892DEE6A68}" type="sibTrans" cxnId="{5D25D7EB-42F8-4AB7-A5CB-A18C9F43DA9A}">
      <dgm:prSet/>
      <dgm:spPr/>
      <dgm:t>
        <a:bodyPr/>
        <a:lstStyle/>
        <a:p>
          <a:endParaRPr lang="en-US"/>
        </a:p>
      </dgm:t>
    </dgm:pt>
    <dgm:pt modelId="{B288B043-ADAE-4473-938B-7C1E4B1FB854}" type="pres">
      <dgm:prSet presAssocID="{3E9F9B11-C158-444C-9110-5E0DB5AB57F1}" presName="vert0" presStyleCnt="0">
        <dgm:presLayoutVars>
          <dgm:dir/>
          <dgm:animOne val="branch"/>
          <dgm:animLvl val="lvl"/>
        </dgm:presLayoutVars>
      </dgm:prSet>
      <dgm:spPr/>
    </dgm:pt>
    <dgm:pt modelId="{BFD9833E-6258-4B4F-8AB3-CDDE2547E8DF}" type="pres">
      <dgm:prSet presAssocID="{5E53B4F1-D585-44D3-9ED3-93062C97B3A4}" presName="thickLine" presStyleLbl="alignNode1" presStyleIdx="0" presStyleCnt="5"/>
      <dgm:spPr/>
    </dgm:pt>
    <dgm:pt modelId="{E8D42AAC-1EBF-4532-9A35-A8C66D64DB8D}" type="pres">
      <dgm:prSet presAssocID="{5E53B4F1-D585-44D3-9ED3-93062C97B3A4}" presName="horz1" presStyleCnt="0"/>
      <dgm:spPr/>
    </dgm:pt>
    <dgm:pt modelId="{1AA09858-71EE-4562-9A2B-0771252B43FE}" type="pres">
      <dgm:prSet presAssocID="{5E53B4F1-D585-44D3-9ED3-93062C97B3A4}" presName="tx1" presStyleLbl="revTx" presStyleIdx="0" presStyleCnt="5"/>
      <dgm:spPr/>
    </dgm:pt>
    <dgm:pt modelId="{65DECDE6-CA2B-468B-8981-4D23A8EC338B}" type="pres">
      <dgm:prSet presAssocID="{5E53B4F1-D585-44D3-9ED3-93062C97B3A4}" presName="vert1" presStyleCnt="0"/>
      <dgm:spPr/>
    </dgm:pt>
    <dgm:pt modelId="{C02DEEF0-6969-4CF9-AA02-02FB9CAB42FE}" type="pres">
      <dgm:prSet presAssocID="{3B0F0B68-1103-40D0-AD84-D5D2D6B00864}" presName="thickLine" presStyleLbl="alignNode1" presStyleIdx="1" presStyleCnt="5"/>
      <dgm:spPr/>
    </dgm:pt>
    <dgm:pt modelId="{5EAB5442-D7D3-447E-91FC-018C33A232F9}" type="pres">
      <dgm:prSet presAssocID="{3B0F0B68-1103-40D0-AD84-D5D2D6B00864}" presName="horz1" presStyleCnt="0"/>
      <dgm:spPr/>
    </dgm:pt>
    <dgm:pt modelId="{56E448E5-DC00-4B4B-80AF-4EEE7DE2D503}" type="pres">
      <dgm:prSet presAssocID="{3B0F0B68-1103-40D0-AD84-D5D2D6B00864}" presName="tx1" presStyleLbl="revTx" presStyleIdx="1" presStyleCnt="5"/>
      <dgm:spPr/>
    </dgm:pt>
    <dgm:pt modelId="{A8E2E93E-5936-4A3D-BCAC-95707A7574BC}" type="pres">
      <dgm:prSet presAssocID="{3B0F0B68-1103-40D0-AD84-D5D2D6B00864}" presName="vert1" presStyleCnt="0"/>
      <dgm:spPr/>
    </dgm:pt>
    <dgm:pt modelId="{B523EC7D-390F-4C96-9B51-5FC682A09AED}" type="pres">
      <dgm:prSet presAssocID="{1D7C179A-AE44-4B25-B3DD-EEE0FBC3130C}" presName="thickLine" presStyleLbl="alignNode1" presStyleIdx="2" presStyleCnt="5"/>
      <dgm:spPr/>
    </dgm:pt>
    <dgm:pt modelId="{ABB55D50-6FA9-446B-9CB0-F51418925B50}" type="pres">
      <dgm:prSet presAssocID="{1D7C179A-AE44-4B25-B3DD-EEE0FBC3130C}" presName="horz1" presStyleCnt="0"/>
      <dgm:spPr/>
    </dgm:pt>
    <dgm:pt modelId="{B9B1EA35-92C4-42D3-AB16-EA9575A8F2BD}" type="pres">
      <dgm:prSet presAssocID="{1D7C179A-AE44-4B25-B3DD-EEE0FBC3130C}" presName="tx1" presStyleLbl="revTx" presStyleIdx="2" presStyleCnt="5"/>
      <dgm:spPr/>
    </dgm:pt>
    <dgm:pt modelId="{78CF6524-4E84-4AB7-BBBB-11C459727276}" type="pres">
      <dgm:prSet presAssocID="{1D7C179A-AE44-4B25-B3DD-EEE0FBC3130C}" presName="vert1" presStyleCnt="0"/>
      <dgm:spPr/>
    </dgm:pt>
    <dgm:pt modelId="{9B6009A1-2975-4D2E-ABC6-B91A7456FF74}" type="pres">
      <dgm:prSet presAssocID="{6672EBC6-5ABF-4ED7-B148-550D7549AB98}" presName="thickLine" presStyleLbl="alignNode1" presStyleIdx="3" presStyleCnt="5"/>
      <dgm:spPr/>
    </dgm:pt>
    <dgm:pt modelId="{C95217B3-1901-49DF-AB36-8F39E0ED0C5E}" type="pres">
      <dgm:prSet presAssocID="{6672EBC6-5ABF-4ED7-B148-550D7549AB98}" presName="horz1" presStyleCnt="0"/>
      <dgm:spPr/>
    </dgm:pt>
    <dgm:pt modelId="{F67BC8BB-D757-4FC3-8243-FBE01BA89DF9}" type="pres">
      <dgm:prSet presAssocID="{6672EBC6-5ABF-4ED7-B148-550D7549AB98}" presName="tx1" presStyleLbl="revTx" presStyleIdx="3" presStyleCnt="5"/>
      <dgm:spPr/>
    </dgm:pt>
    <dgm:pt modelId="{CDBB67C5-5ECF-4A05-A7D4-6E752B68C0A1}" type="pres">
      <dgm:prSet presAssocID="{6672EBC6-5ABF-4ED7-B148-550D7549AB98}" presName="vert1" presStyleCnt="0"/>
      <dgm:spPr/>
    </dgm:pt>
    <dgm:pt modelId="{C0509F4E-B788-4D3A-86BA-7A87C9D6B7E6}" type="pres">
      <dgm:prSet presAssocID="{9664B2D4-671A-4771-9764-7D1243E69331}" presName="thickLine" presStyleLbl="alignNode1" presStyleIdx="4" presStyleCnt="5"/>
      <dgm:spPr/>
    </dgm:pt>
    <dgm:pt modelId="{B9903FAB-BF7A-4501-A980-A74DF2FD3BD8}" type="pres">
      <dgm:prSet presAssocID="{9664B2D4-671A-4771-9764-7D1243E69331}" presName="horz1" presStyleCnt="0"/>
      <dgm:spPr/>
    </dgm:pt>
    <dgm:pt modelId="{BEF1C186-30F4-4ABD-BECF-3523659DA221}" type="pres">
      <dgm:prSet presAssocID="{9664B2D4-671A-4771-9764-7D1243E69331}" presName="tx1" presStyleLbl="revTx" presStyleIdx="4" presStyleCnt="5"/>
      <dgm:spPr/>
    </dgm:pt>
    <dgm:pt modelId="{F2DF602A-5FE4-4B4F-9BBE-FF2A5991EA1F}" type="pres">
      <dgm:prSet presAssocID="{9664B2D4-671A-4771-9764-7D1243E69331}" presName="vert1" presStyleCnt="0"/>
      <dgm:spPr/>
    </dgm:pt>
  </dgm:ptLst>
  <dgm:cxnLst>
    <dgm:cxn modelId="{8A888109-9A56-4330-94CD-3FD743EA462A}" srcId="{3E9F9B11-C158-444C-9110-5E0DB5AB57F1}" destId="{1D7C179A-AE44-4B25-B3DD-EEE0FBC3130C}" srcOrd="2" destOrd="0" parTransId="{3A7AA616-BB55-4378-AC4F-E2C2643D552B}" sibTransId="{D48D5B78-2E30-4264-A959-37F66FE2E16D}"/>
    <dgm:cxn modelId="{58D92E1C-924E-4B8C-8B70-B6D1560CE435}" type="presOf" srcId="{6672EBC6-5ABF-4ED7-B148-550D7549AB98}" destId="{F67BC8BB-D757-4FC3-8243-FBE01BA89DF9}" srcOrd="0" destOrd="0" presId="urn:microsoft.com/office/officeart/2008/layout/LinedList"/>
    <dgm:cxn modelId="{E630093F-C7EB-450C-B11C-4F3B2507EADB}" srcId="{3E9F9B11-C158-444C-9110-5E0DB5AB57F1}" destId="{5E53B4F1-D585-44D3-9ED3-93062C97B3A4}" srcOrd="0" destOrd="0" parTransId="{5847D8D7-4D65-4D4C-B779-3D5BB94F367B}" sibTransId="{EF1CAF49-6C39-4CA7-991E-65AAABBCDB9E}"/>
    <dgm:cxn modelId="{9876983F-552E-4999-9DDE-C72E239FCE66}" type="presOf" srcId="{1D7C179A-AE44-4B25-B3DD-EEE0FBC3130C}" destId="{B9B1EA35-92C4-42D3-AB16-EA9575A8F2BD}" srcOrd="0" destOrd="0" presId="urn:microsoft.com/office/officeart/2008/layout/LinedList"/>
    <dgm:cxn modelId="{4919DD4D-6C9E-4C20-B191-77D098D63CFB}" type="presOf" srcId="{3E9F9B11-C158-444C-9110-5E0DB5AB57F1}" destId="{B288B043-ADAE-4473-938B-7C1E4B1FB854}" srcOrd="0" destOrd="0" presId="urn:microsoft.com/office/officeart/2008/layout/LinedList"/>
    <dgm:cxn modelId="{D0949590-4936-4A78-BFD7-D8D0B9A33877}" type="presOf" srcId="{3B0F0B68-1103-40D0-AD84-D5D2D6B00864}" destId="{56E448E5-DC00-4B4B-80AF-4EEE7DE2D503}" srcOrd="0" destOrd="0" presId="urn:microsoft.com/office/officeart/2008/layout/LinedList"/>
    <dgm:cxn modelId="{9C8805D1-D7A3-4BBE-95FB-6474EDF888E6}" srcId="{3E9F9B11-C158-444C-9110-5E0DB5AB57F1}" destId="{6672EBC6-5ABF-4ED7-B148-550D7549AB98}" srcOrd="3" destOrd="0" parTransId="{68588817-A2D2-43BB-BB8C-D30B4A34A5DB}" sibTransId="{7A215E96-C6F9-471E-9463-84D95C67EBF4}"/>
    <dgm:cxn modelId="{15D4FBD1-A4AB-43CD-9456-903B6F595B54}" type="presOf" srcId="{9664B2D4-671A-4771-9764-7D1243E69331}" destId="{BEF1C186-30F4-4ABD-BECF-3523659DA221}" srcOrd="0" destOrd="0" presId="urn:microsoft.com/office/officeart/2008/layout/LinedList"/>
    <dgm:cxn modelId="{5D25D7EB-42F8-4AB7-A5CB-A18C9F43DA9A}" srcId="{3E9F9B11-C158-444C-9110-5E0DB5AB57F1}" destId="{9664B2D4-671A-4771-9764-7D1243E69331}" srcOrd="4" destOrd="0" parTransId="{F332A1E2-33D5-4F88-9F1F-72B4F3F7EA7D}" sibTransId="{C1228C86-6437-4F89-BA48-32892DEE6A68}"/>
    <dgm:cxn modelId="{323FCAF2-295C-4CE3-B4BD-DC5A01BB6D03}" type="presOf" srcId="{5E53B4F1-D585-44D3-9ED3-93062C97B3A4}" destId="{1AA09858-71EE-4562-9A2B-0771252B43FE}" srcOrd="0" destOrd="0" presId="urn:microsoft.com/office/officeart/2008/layout/LinedList"/>
    <dgm:cxn modelId="{2A763FF9-171D-486B-8011-4A6231E9A2C3}" srcId="{3E9F9B11-C158-444C-9110-5E0DB5AB57F1}" destId="{3B0F0B68-1103-40D0-AD84-D5D2D6B00864}" srcOrd="1" destOrd="0" parTransId="{3B4EDFE4-13AF-4399-881C-792D84DAA41F}" sibTransId="{A66A8EAE-9C7D-4B08-8484-ED4F0F28A6FE}"/>
    <dgm:cxn modelId="{B71B310D-DCFE-4DBA-A25F-501595EF0250}" type="presParOf" srcId="{B288B043-ADAE-4473-938B-7C1E4B1FB854}" destId="{BFD9833E-6258-4B4F-8AB3-CDDE2547E8DF}" srcOrd="0" destOrd="0" presId="urn:microsoft.com/office/officeart/2008/layout/LinedList"/>
    <dgm:cxn modelId="{4A793E8E-C538-4C03-A205-93A6C4530CE4}" type="presParOf" srcId="{B288B043-ADAE-4473-938B-7C1E4B1FB854}" destId="{E8D42AAC-1EBF-4532-9A35-A8C66D64DB8D}" srcOrd="1" destOrd="0" presId="urn:microsoft.com/office/officeart/2008/layout/LinedList"/>
    <dgm:cxn modelId="{310EE8B9-8362-48D7-BCA0-F79E15FED9DE}" type="presParOf" srcId="{E8D42AAC-1EBF-4532-9A35-A8C66D64DB8D}" destId="{1AA09858-71EE-4562-9A2B-0771252B43FE}" srcOrd="0" destOrd="0" presId="urn:microsoft.com/office/officeart/2008/layout/LinedList"/>
    <dgm:cxn modelId="{3F6CC315-0E8B-4E80-B148-A6F404C86B6B}" type="presParOf" srcId="{E8D42AAC-1EBF-4532-9A35-A8C66D64DB8D}" destId="{65DECDE6-CA2B-468B-8981-4D23A8EC338B}" srcOrd="1" destOrd="0" presId="urn:microsoft.com/office/officeart/2008/layout/LinedList"/>
    <dgm:cxn modelId="{7A9A2259-C497-436D-8F63-F43BFA75DD8D}" type="presParOf" srcId="{B288B043-ADAE-4473-938B-7C1E4B1FB854}" destId="{C02DEEF0-6969-4CF9-AA02-02FB9CAB42FE}" srcOrd="2" destOrd="0" presId="urn:microsoft.com/office/officeart/2008/layout/LinedList"/>
    <dgm:cxn modelId="{C90AB44A-9125-484A-9B76-FC1CBCE5AD7F}" type="presParOf" srcId="{B288B043-ADAE-4473-938B-7C1E4B1FB854}" destId="{5EAB5442-D7D3-447E-91FC-018C33A232F9}" srcOrd="3" destOrd="0" presId="urn:microsoft.com/office/officeart/2008/layout/LinedList"/>
    <dgm:cxn modelId="{244AE6CF-4567-4248-A52C-D9E7EB3824C8}" type="presParOf" srcId="{5EAB5442-D7D3-447E-91FC-018C33A232F9}" destId="{56E448E5-DC00-4B4B-80AF-4EEE7DE2D503}" srcOrd="0" destOrd="0" presId="urn:microsoft.com/office/officeart/2008/layout/LinedList"/>
    <dgm:cxn modelId="{91DE90E1-C449-4777-8A28-F56B1CEDD5DA}" type="presParOf" srcId="{5EAB5442-D7D3-447E-91FC-018C33A232F9}" destId="{A8E2E93E-5936-4A3D-BCAC-95707A7574BC}" srcOrd="1" destOrd="0" presId="urn:microsoft.com/office/officeart/2008/layout/LinedList"/>
    <dgm:cxn modelId="{15224B1A-A85E-4099-959B-E8A21BFFBECD}" type="presParOf" srcId="{B288B043-ADAE-4473-938B-7C1E4B1FB854}" destId="{B523EC7D-390F-4C96-9B51-5FC682A09AED}" srcOrd="4" destOrd="0" presId="urn:microsoft.com/office/officeart/2008/layout/LinedList"/>
    <dgm:cxn modelId="{353012E5-A1FE-4585-AF6E-DAE42E1813EB}" type="presParOf" srcId="{B288B043-ADAE-4473-938B-7C1E4B1FB854}" destId="{ABB55D50-6FA9-446B-9CB0-F51418925B50}" srcOrd="5" destOrd="0" presId="urn:microsoft.com/office/officeart/2008/layout/LinedList"/>
    <dgm:cxn modelId="{6E80BEBF-140D-4EE6-B98D-AA16BE805D9A}" type="presParOf" srcId="{ABB55D50-6FA9-446B-9CB0-F51418925B50}" destId="{B9B1EA35-92C4-42D3-AB16-EA9575A8F2BD}" srcOrd="0" destOrd="0" presId="urn:microsoft.com/office/officeart/2008/layout/LinedList"/>
    <dgm:cxn modelId="{10195D76-ACDA-4728-A299-E6DDEB5CB647}" type="presParOf" srcId="{ABB55D50-6FA9-446B-9CB0-F51418925B50}" destId="{78CF6524-4E84-4AB7-BBBB-11C459727276}" srcOrd="1" destOrd="0" presId="urn:microsoft.com/office/officeart/2008/layout/LinedList"/>
    <dgm:cxn modelId="{9B175821-AEB3-4742-9014-854D9924E9BC}" type="presParOf" srcId="{B288B043-ADAE-4473-938B-7C1E4B1FB854}" destId="{9B6009A1-2975-4D2E-ABC6-B91A7456FF74}" srcOrd="6" destOrd="0" presId="urn:microsoft.com/office/officeart/2008/layout/LinedList"/>
    <dgm:cxn modelId="{96A91FFB-704E-4461-A3B7-CDB2CAF541A1}" type="presParOf" srcId="{B288B043-ADAE-4473-938B-7C1E4B1FB854}" destId="{C95217B3-1901-49DF-AB36-8F39E0ED0C5E}" srcOrd="7" destOrd="0" presId="urn:microsoft.com/office/officeart/2008/layout/LinedList"/>
    <dgm:cxn modelId="{2FEF3506-BA71-4125-A0D4-80171A445484}" type="presParOf" srcId="{C95217B3-1901-49DF-AB36-8F39E0ED0C5E}" destId="{F67BC8BB-D757-4FC3-8243-FBE01BA89DF9}" srcOrd="0" destOrd="0" presId="urn:microsoft.com/office/officeart/2008/layout/LinedList"/>
    <dgm:cxn modelId="{6D08A350-FFEE-4226-AD6B-9F52FFCD79F3}" type="presParOf" srcId="{C95217B3-1901-49DF-AB36-8F39E0ED0C5E}" destId="{CDBB67C5-5ECF-4A05-A7D4-6E752B68C0A1}" srcOrd="1" destOrd="0" presId="urn:microsoft.com/office/officeart/2008/layout/LinedList"/>
    <dgm:cxn modelId="{F7BDC0FC-11A0-41F0-B71A-3CAE51FE4A17}" type="presParOf" srcId="{B288B043-ADAE-4473-938B-7C1E4B1FB854}" destId="{C0509F4E-B788-4D3A-86BA-7A87C9D6B7E6}" srcOrd="8" destOrd="0" presId="urn:microsoft.com/office/officeart/2008/layout/LinedList"/>
    <dgm:cxn modelId="{846DA110-BB2B-4322-B4D3-BEAC77B80627}" type="presParOf" srcId="{B288B043-ADAE-4473-938B-7C1E4B1FB854}" destId="{B9903FAB-BF7A-4501-A980-A74DF2FD3BD8}" srcOrd="9" destOrd="0" presId="urn:microsoft.com/office/officeart/2008/layout/LinedList"/>
    <dgm:cxn modelId="{E5640008-A837-4AC5-858D-3AF217E0F032}" type="presParOf" srcId="{B9903FAB-BF7A-4501-A980-A74DF2FD3BD8}" destId="{BEF1C186-30F4-4ABD-BECF-3523659DA221}" srcOrd="0" destOrd="0" presId="urn:microsoft.com/office/officeart/2008/layout/LinedList"/>
    <dgm:cxn modelId="{F7CA2FBB-D1FB-4A4A-B177-A6B4C70ED055}" type="presParOf" srcId="{B9903FAB-BF7A-4501-A980-A74DF2FD3BD8}" destId="{F2DF602A-5FE4-4B4F-9BBE-FF2A5991EA1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8A805E-85EE-45AC-83A8-EA74CEB327F6}">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276928-7444-444B-9910-AD1D9D624E42}">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19E48C-53C9-4873-8AF3-27C405B9190D}">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IN" sz="2100" kern="1200"/>
            <a:t>The business-to-consumer aspect of an online shopping is the most visible business use of the World Wide Web. The primary goal of an online shopping site is to sell goods and services online.</a:t>
          </a:r>
          <a:endParaRPr lang="en-US" sz="2100" kern="1200"/>
        </a:p>
      </dsp:txBody>
      <dsp:txXfrm>
        <a:off x="1435590" y="531"/>
        <a:ext cx="9080009" cy="1242935"/>
      </dsp:txXfrm>
    </dsp:sp>
    <dsp:sp modelId="{2B3E7D1F-3627-413D-88B1-BC4F8D343E2B}">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EC6110-B5A7-41DF-807A-FDE0457DD549}">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285BD2-6DE5-419B-A9DC-22F9BFDC944A}">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IN" sz="2100" kern="1200"/>
            <a:t>This project deals with developing an e-commerce website for online shopping.</a:t>
          </a:r>
          <a:endParaRPr lang="en-US" sz="2100" kern="1200"/>
        </a:p>
      </dsp:txBody>
      <dsp:txXfrm>
        <a:off x="1435590" y="1554201"/>
        <a:ext cx="9080009" cy="1242935"/>
      </dsp:txXfrm>
    </dsp:sp>
    <dsp:sp modelId="{420FE464-544E-4421-BD81-98A272025FEC}">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4F53C5-0D3D-40DD-9084-16C37CF490DB}">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9F28AA-40F7-4C91-AAFA-8585606B9FF3}">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IN" sz="2100" kern="1200"/>
            <a:t>To facilitate online purchase a shopping cart is provided to the user. The system is implemented using a web browser as the front-end client. </a:t>
          </a:r>
          <a:endParaRPr lang="en-US" sz="2100" kern="1200"/>
        </a:p>
      </dsp:txBody>
      <dsp:txXfrm>
        <a:off x="1435590" y="3107870"/>
        <a:ext cx="9080009" cy="12429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F76A51-7F60-42C6-89F6-46A2B149EE2C}">
      <dsp:nvSpPr>
        <dsp:cNvPr id="0" name=""/>
        <dsp:cNvSpPr/>
      </dsp:nvSpPr>
      <dsp:spPr>
        <a:xfrm>
          <a:off x="212335" y="469890"/>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1AE9C3-03EE-45AE-B13A-AF91686A93B7}">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AD89C2-E8FA-4ACC-9F7D-D80FECE55DE3}">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IN" sz="1200" kern="1200"/>
            <a:t>Web development is a broad term for the work involved in developing a web site for the internet (World Wide Web) or an intranet (a private network). </a:t>
          </a:r>
          <a:endParaRPr lang="en-US" sz="1200" kern="1200"/>
        </a:p>
      </dsp:txBody>
      <dsp:txXfrm>
        <a:off x="1834517" y="469890"/>
        <a:ext cx="3148942" cy="1335915"/>
      </dsp:txXfrm>
    </dsp:sp>
    <dsp:sp modelId="{B007FDFD-E113-4E12-8089-3EF5911DCEDD}">
      <dsp:nvSpPr>
        <dsp:cNvPr id="0" name=""/>
        <dsp:cNvSpPr/>
      </dsp:nvSpPr>
      <dsp:spPr>
        <a:xfrm>
          <a:off x="5532139" y="469890"/>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2D7072-359E-45BD-9642-8B2277593268}">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E3AF05-08C7-4274-BBE1-C16D77E64018}">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IN" sz="1200" kern="1200"/>
            <a:t>Web development can range from developing the simplest static single page of plain text so the most complex web-based internet applications (or just ‘web apps’) electronic businesses, and social network services. </a:t>
          </a:r>
          <a:endParaRPr lang="en-US" sz="1200" kern="1200"/>
        </a:p>
      </dsp:txBody>
      <dsp:txXfrm>
        <a:off x="7154322" y="469890"/>
        <a:ext cx="3148942" cy="1335915"/>
      </dsp:txXfrm>
    </dsp:sp>
    <dsp:sp modelId="{48A80A26-FBAD-4A1C-A730-9F464969C13F}">
      <dsp:nvSpPr>
        <dsp:cNvPr id="0" name=""/>
        <dsp:cNvSpPr/>
      </dsp:nvSpPr>
      <dsp:spPr>
        <a:xfrm>
          <a:off x="212335" y="2545532"/>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5808BA-D28C-47D7-A3DE-2B9902D832CD}">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DF60AF-069E-4F50-80B4-AFB61EF83F1C}">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IN" sz="1200" kern="1200"/>
            <a:t>A more comprehensive list of tasks to which web development commonly refers, may include web engineering, web design, web content development, client liaison, client- side server-side scripting, web server and network security configuration, and- commerce development. </a:t>
          </a:r>
          <a:endParaRPr lang="en-US" sz="1200" kern="1200"/>
        </a:p>
      </dsp:txBody>
      <dsp:txXfrm>
        <a:off x="1834517" y="2545532"/>
        <a:ext cx="3148942" cy="1335915"/>
      </dsp:txXfrm>
    </dsp:sp>
    <dsp:sp modelId="{D8FB5D1B-8472-448C-87AB-A3048C8608C0}">
      <dsp:nvSpPr>
        <dsp:cNvPr id="0" name=""/>
        <dsp:cNvSpPr/>
      </dsp:nvSpPr>
      <dsp:spPr>
        <a:xfrm>
          <a:off x="5532139" y="2545532"/>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1CA42C-8A61-4E3A-884D-6E3DF6134040}">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B03DAD-6691-4141-A494-5440E0110F41}">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IN" sz="1200" kern="1200"/>
            <a:t>Among web professionals, “web development” usually refers to the main non-design aspects of building web sites, writing markup and coding.</a:t>
          </a:r>
          <a:endParaRPr lang="en-US" sz="1200" kern="1200"/>
        </a:p>
      </dsp:txBody>
      <dsp:txXfrm>
        <a:off x="7154322" y="2545532"/>
        <a:ext cx="3148942" cy="13359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D9833E-6258-4B4F-8AB3-CDDE2547E8DF}">
      <dsp:nvSpPr>
        <dsp:cNvPr id="0" name=""/>
        <dsp:cNvSpPr/>
      </dsp:nvSpPr>
      <dsp:spPr>
        <a:xfrm>
          <a:off x="0" y="53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A09858-71EE-4562-9A2B-0771252B43FE}">
      <dsp:nvSpPr>
        <dsp:cNvPr id="0" name=""/>
        <dsp:cNvSpPr/>
      </dsp:nvSpPr>
      <dsp:spPr>
        <a:xfrm>
          <a:off x="0" y="53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rtl="0">
            <a:lnSpc>
              <a:spcPct val="90000"/>
            </a:lnSpc>
            <a:spcBef>
              <a:spcPct val="0"/>
            </a:spcBef>
            <a:spcAft>
              <a:spcPct val="35000"/>
            </a:spcAft>
            <a:buNone/>
          </a:pPr>
          <a:r>
            <a:rPr lang="en-US" sz="2200" b="0" i="0" kern="1200" dirty="0"/>
            <a:t>The Smart </a:t>
          </a:r>
          <a:r>
            <a:rPr lang="en-US" sz="2200" kern="1200" dirty="0"/>
            <a:t>Shopping </a:t>
          </a:r>
          <a:r>
            <a:rPr lang="en-US" sz="2200" b="0" i="0" kern="1200" dirty="0"/>
            <a:t>Cart application allowed supermarkets to increase sales, providing them with the opportunity to influence shoppers at the point of making a buying decision.</a:t>
          </a:r>
          <a:r>
            <a:rPr lang="en-US" sz="2200" b="0" i="0" kern="1200" dirty="0">
              <a:latin typeface="Calibri Light" panose="020F0302020204030204"/>
            </a:rPr>
            <a:t> </a:t>
          </a:r>
          <a:endParaRPr lang="en-US" sz="2200" kern="1200" dirty="0"/>
        </a:p>
      </dsp:txBody>
      <dsp:txXfrm>
        <a:off x="0" y="531"/>
        <a:ext cx="10515600" cy="870055"/>
      </dsp:txXfrm>
    </dsp:sp>
    <dsp:sp modelId="{C02DEEF0-6969-4CF9-AA02-02FB9CAB42FE}">
      <dsp:nvSpPr>
        <dsp:cNvPr id="0" name=""/>
        <dsp:cNvSpPr/>
      </dsp:nvSpPr>
      <dsp:spPr>
        <a:xfrm>
          <a:off x="0" y="87058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E448E5-DC00-4B4B-80AF-4EEE7DE2D503}">
      <dsp:nvSpPr>
        <dsp:cNvPr id="0" name=""/>
        <dsp:cNvSpPr/>
      </dsp:nvSpPr>
      <dsp:spPr>
        <a:xfrm>
          <a:off x="0" y="87058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dirty="0"/>
            <a:t>Brands and suppliers were given the opportunity to increase brand awareness via in-app ads.</a:t>
          </a:r>
          <a:endParaRPr lang="en-US" sz="2200" kern="1200" dirty="0"/>
        </a:p>
      </dsp:txBody>
      <dsp:txXfrm>
        <a:off x="0" y="870586"/>
        <a:ext cx="10515600" cy="870055"/>
      </dsp:txXfrm>
    </dsp:sp>
    <dsp:sp modelId="{B523EC7D-390F-4C96-9B51-5FC682A09AED}">
      <dsp:nvSpPr>
        <dsp:cNvPr id="0" name=""/>
        <dsp:cNvSpPr/>
      </dsp:nvSpPr>
      <dsp:spPr>
        <a:xfrm>
          <a:off x="0" y="174064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B1EA35-92C4-42D3-AB16-EA9575A8F2BD}">
      <dsp:nvSpPr>
        <dsp:cNvPr id="0" name=""/>
        <dsp:cNvSpPr/>
      </dsp:nvSpPr>
      <dsp:spPr>
        <a:xfrm>
          <a:off x="0" y="174064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rtl="0">
            <a:lnSpc>
              <a:spcPct val="90000"/>
            </a:lnSpc>
            <a:spcBef>
              <a:spcPct val="0"/>
            </a:spcBef>
            <a:spcAft>
              <a:spcPct val="35000"/>
            </a:spcAft>
            <a:buNone/>
          </a:pPr>
          <a:r>
            <a:rPr lang="en-US" sz="2200" b="0" i="0" kern="1200" dirty="0"/>
            <a:t>Payment Gateways The e-commerce shopping cart solution is integrated with multiple payment gateways to allow users to pay using the option they find convenient.</a:t>
          </a:r>
          <a:r>
            <a:rPr lang="en-US" sz="2200" b="0" i="0" kern="1200" dirty="0">
              <a:latin typeface="Calibri Light" panose="020F0302020204030204"/>
            </a:rPr>
            <a:t> </a:t>
          </a:r>
          <a:endParaRPr lang="en-US" sz="2200" kern="1200" dirty="0"/>
        </a:p>
      </dsp:txBody>
      <dsp:txXfrm>
        <a:off x="0" y="1740641"/>
        <a:ext cx="10515600" cy="870055"/>
      </dsp:txXfrm>
    </dsp:sp>
    <dsp:sp modelId="{9B6009A1-2975-4D2E-ABC6-B91A7456FF74}">
      <dsp:nvSpPr>
        <dsp:cNvPr id="0" name=""/>
        <dsp:cNvSpPr/>
      </dsp:nvSpPr>
      <dsp:spPr>
        <a:xfrm>
          <a:off x="0" y="261069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7BC8BB-D757-4FC3-8243-FBE01BA89DF9}">
      <dsp:nvSpPr>
        <dsp:cNvPr id="0" name=""/>
        <dsp:cNvSpPr/>
      </dsp:nvSpPr>
      <dsp:spPr>
        <a:xfrm>
          <a:off x="0" y="261069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dirty="0"/>
            <a:t>Checkout The products added to the shopping cart can be readily processed for checkout.</a:t>
          </a:r>
          <a:endParaRPr lang="en-US" sz="2200" kern="1200" dirty="0"/>
        </a:p>
      </dsp:txBody>
      <dsp:txXfrm>
        <a:off x="0" y="2610696"/>
        <a:ext cx="10515600" cy="870055"/>
      </dsp:txXfrm>
    </dsp:sp>
    <dsp:sp modelId="{C0509F4E-B788-4D3A-86BA-7A87C9D6B7E6}">
      <dsp:nvSpPr>
        <dsp:cNvPr id="0" name=""/>
        <dsp:cNvSpPr/>
      </dsp:nvSpPr>
      <dsp:spPr>
        <a:xfrm>
          <a:off x="0" y="348075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F1C186-30F4-4ABD-BECF-3523659DA221}">
      <dsp:nvSpPr>
        <dsp:cNvPr id="0" name=""/>
        <dsp:cNvSpPr/>
      </dsp:nvSpPr>
      <dsp:spPr>
        <a:xfrm>
          <a:off x="0" y="348075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dirty="0"/>
            <a:t>Technology has improved the speed, efficiency, and effectiveness of the shopping experience.</a:t>
          </a:r>
          <a:endParaRPr lang="en-US" sz="2200" kern="1200" dirty="0"/>
        </a:p>
      </dsp:txBody>
      <dsp:txXfrm>
        <a:off x="0" y="3480751"/>
        <a:ext cx="10515600" cy="87005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CC9FF-0C22-EA9E-B3FF-14F48840C6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B5752CE-DCC3-987D-AF4A-D844E4932A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03A748C-6F6A-EBE4-C6BA-12E77012BA45}"/>
              </a:ext>
            </a:extLst>
          </p:cNvPr>
          <p:cNvSpPr>
            <a:spLocks noGrp="1"/>
          </p:cNvSpPr>
          <p:nvPr>
            <p:ph type="dt" sz="half" idx="10"/>
          </p:nvPr>
        </p:nvSpPr>
        <p:spPr/>
        <p:txBody>
          <a:bodyPr/>
          <a:lstStyle/>
          <a:p>
            <a:fld id="{137A724D-2631-4ACB-8FD6-D9D44DC4F2C6}" type="datetimeFigureOut">
              <a:rPr lang="en-IN" smtClean="0"/>
              <a:t>20-12-2022</a:t>
            </a:fld>
            <a:endParaRPr lang="en-IN"/>
          </a:p>
        </p:txBody>
      </p:sp>
      <p:sp>
        <p:nvSpPr>
          <p:cNvPr id="5" name="Footer Placeholder 4">
            <a:extLst>
              <a:ext uri="{FF2B5EF4-FFF2-40B4-BE49-F238E27FC236}">
                <a16:creationId xmlns:a16="http://schemas.microsoft.com/office/drawing/2014/main" id="{FC18C9F5-1AC6-5930-8F03-F9205E2C113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8CB1E92-21ED-70AE-36AE-5D172C0D645C}"/>
              </a:ext>
            </a:extLst>
          </p:cNvPr>
          <p:cNvSpPr>
            <a:spLocks noGrp="1"/>
          </p:cNvSpPr>
          <p:nvPr>
            <p:ph type="sldNum" sz="quarter" idx="12"/>
          </p:nvPr>
        </p:nvSpPr>
        <p:spPr/>
        <p:txBody>
          <a:bodyPr/>
          <a:lstStyle/>
          <a:p>
            <a:fld id="{0FE508C2-4F87-40DF-AEF8-250955B0B4FB}" type="slidenum">
              <a:rPr lang="en-IN" smtClean="0"/>
              <a:t>‹#›</a:t>
            </a:fld>
            <a:endParaRPr lang="en-IN"/>
          </a:p>
        </p:txBody>
      </p:sp>
    </p:spTree>
    <p:extLst>
      <p:ext uri="{BB962C8B-B14F-4D97-AF65-F5344CB8AC3E}">
        <p14:creationId xmlns:p14="http://schemas.microsoft.com/office/powerpoint/2010/main" val="15673899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07E97-43BB-CCF7-9B64-6F989B138B2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66AB0D8-91A7-7BB0-E9CC-02400B8A40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925C72B-7D40-C6BA-57B4-E0CC0F7F6EB0}"/>
              </a:ext>
            </a:extLst>
          </p:cNvPr>
          <p:cNvSpPr>
            <a:spLocks noGrp="1"/>
          </p:cNvSpPr>
          <p:nvPr>
            <p:ph type="dt" sz="half" idx="10"/>
          </p:nvPr>
        </p:nvSpPr>
        <p:spPr/>
        <p:txBody>
          <a:bodyPr/>
          <a:lstStyle/>
          <a:p>
            <a:fld id="{137A724D-2631-4ACB-8FD6-D9D44DC4F2C6}" type="datetimeFigureOut">
              <a:rPr lang="en-IN" smtClean="0"/>
              <a:t>20-12-2022</a:t>
            </a:fld>
            <a:endParaRPr lang="en-IN"/>
          </a:p>
        </p:txBody>
      </p:sp>
      <p:sp>
        <p:nvSpPr>
          <p:cNvPr id="5" name="Footer Placeholder 4">
            <a:extLst>
              <a:ext uri="{FF2B5EF4-FFF2-40B4-BE49-F238E27FC236}">
                <a16:creationId xmlns:a16="http://schemas.microsoft.com/office/drawing/2014/main" id="{D12F3343-A7F7-5E8E-AD8E-5BB632526EC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61F78FC-88F2-720E-4667-55B761F360A6}"/>
              </a:ext>
            </a:extLst>
          </p:cNvPr>
          <p:cNvSpPr>
            <a:spLocks noGrp="1"/>
          </p:cNvSpPr>
          <p:nvPr>
            <p:ph type="sldNum" sz="quarter" idx="12"/>
          </p:nvPr>
        </p:nvSpPr>
        <p:spPr/>
        <p:txBody>
          <a:bodyPr/>
          <a:lstStyle/>
          <a:p>
            <a:fld id="{0FE508C2-4F87-40DF-AEF8-250955B0B4FB}" type="slidenum">
              <a:rPr lang="en-IN" smtClean="0"/>
              <a:t>‹#›</a:t>
            </a:fld>
            <a:endParaRPr lang="en-IN"/>
          </a:p>
        </p:txBody>
      </p:sp>
    </p:spTree>
    <p:extLst>
      <p:ext uri="{BB962C8B-B14F-4D97-AF65-F5344CB8AC3E}">
        <p14:creationId xmlns:p14="http://schemas.microsoft.com/office/powerpoint/2010/main" val="1666364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8E474B-00EE-B4FB-FA67-B53737EA79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4EDB5B1-32C9-AEEB-7337-B8117380EC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25F180-64B3-4C3F-E36F-F98557108806}"/>
              </a:ext>
            </a:extLst>
          </p:cNvPr>
          <p:cNvSpPr>
            <a:spLocks noGrp="1"/>
          </p:cNvSpPr>
          <p:nvPr>
            <p:ph type="dt" sz="half" idx="10"/>
          </p:nvPr>
        </p:nvSpPr>
        <p:spPr/>
        <p:txBody>
          <a:bodyPr/>
          <a:lstStyle/>
          <a:p>
            <a:fld id="{137A724D-2631-4ACB-8FD6-D9D44DC4F2C6}" type="datetimeFigureOut">
              <a:rPr lang="en-IN" smtClean="0"/>
              <a:t>20-12-2022</a:t>
            </a:fld>
            <a:endParaRPr lang="en-IN"/>
          </a:p>
        </p:txBody>
      </p:sp>
      <p:sp>
        <p:nvSpPr>
          <p:cNvPr id="5" name="Footer Placeholder 4">
            <a:extLst>
              <a:ext uri="{FF2B5EF4-FFF2-40B4-BE49-F238E27FC236}">
                <a16:creationId xmlns:a16="http://schemas.microsoft.com/office/drawing/2014/main" id="{4F45C2BB-CDEB-4044-8C14-38F8EF4A2E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D3B37AB-3FAC-CE5A-2A2F-A9F2AD04D900}"/>
              </a:ext>
            </a:extLst>
          </p:cNvPr>
          <p:cNvSpPr>
            <a:spLocks noGrp="1"/>
          </p:cNvSpPr>
          <p:nvPr>
            <p:ph type="sldNum" sz="quarter" idx="12"/>
          </p:nvPr>
        </p:nvSpPr>
        <p:spPr/>
        <p:txBody>
          <a:bodyPr/>
          <a:lstStyle/>
          <a:p>
            <a:fld id="{0FE508C2-4F87-40DF-AEF8-250955B0B4FB}" type="slidenum">
              <a:rPr lang="en-IN" smtClean="0"/>
              <a:t>‹#›</a:t>
            </a:fld>
            <a:endParaRPr lang="en-IN"/>
          </a:p>
        </p:txBody>
      </p:sp>
    </p:spTree>
    <p:extLst>
      <p:ext uri="{BB962C8B-B14F-4D97-AF65-F5344CB8AC3E}">
        <p14:creationId xmlns:p14="http://schemas.microsoft.com/office/powerpoint/2010/main" val="3035312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77619-F392-2B07-C057-E0D0C6B23E5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DC77B83-A31C-ACF3-EE4D-C49794B85F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505EC0-00E9-C325-30E2-9012E53E42E2}"/>
              </a:ext>
            </a:extLst>
          </p:cNvPr>
          <p:cNvSpPr>
            <a:spLocks noGrp="1"/>
          </p:cNvSpPr>
          <p:nvPr>
            <p:ph type="dt" sz="half" idx="10"/>
          </p:nvPr>
        </p:nvSpPr>
        <p:spPr/>
        <p:txBody>
          <a:bodyPr/>
          <a:lstStyle/>
          <a:p>
            <a:fld id="{137A724D-2631-4ACB-8FD6-D9D44DC4F2C6}" type="datetimeFigureOut">
              <a:rPr lang="en-IN" smtClean="0"/>
              <a:t>20-12-2022</a:t>
            </a:fld>
            <a:endParaRPr lang="en-IN"/>
          </a:p>
        </p:txBody>
      </p:sp>
      <p:sp>
        <p:nvSpPr>
          <p:cNvPr id="5" name="Footer Placeholder 4">
            <a:extLst>
              <a:ext uri="{FF2B5EF4-FFF2-40B4-BE49-F238E27FC236}">
                <a16:creationId xmlns:a16="http://schemas.microsoft.com/office/drawing/2014/main" id="{4436F15C-5C49-2382-8F25-34B8F6A802A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849146B-1752-8720-83A7-6E80832FE300}"/>
              </a:ext>
            </a:extLst>
          </p:cNvPr>
          <p:cNvSpPr>
            <a:spLocks noGrp="1"/>
          </p:cNvSpPr>
          <p:nvPr>
            <p:ph type="sldNum" sz="quarter" idx="12"/>
          </p:nvPr>
        </p:nvSpPr>
        <p:spPr/>
        <p:txBody>
          <a:bodyPr/>
          <a:lstStyle/>
          <a:p>
            <a:fld id="{0FE508C2-4F87-40DF-AEF8-250955B0B4FB}" type="slidenum">
              <a:rPr lang="en-IN" smtClean="0"/>
              <a:t>‹#›</a:t>
            </a:fld>
            <a:endParaRPr lang="en-IN"/>
          </a:p>
        </p:txBody>
      </p:sp>
    </p:spTree>
    <p:extLst>
      <p:ext uri="{BB962C8B-B14F-4D97-AF65-F5344CB8AC3E}">
        <p14:creationId xmlns:p14="http://schemas.microsoft.com/office/powerpoint/2010/main" val="4136510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B55CB-529C-9D4C-68CE-B34E2059AA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0925626-7F35-2C0F-D6A5-E366E00000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51550B-7A25-C6AF-B3B2-E79D63FE0F6B}"/>
              </a:ext>
            </a:extLst>
          </p:cNvPr>
          <p:cNvSpPr>
            <a:spLocks noGrp="1"/>
          </p:cNvSpPr>
          <p:nvPr>
            <p:ph type="dt" sz="half" idx="10"/>
          </p:nvPr>
        </p:nvSpPr>
        <p:spPr/>
        <p:txBody>
          <a:bodyPr/>
          <a:lstStyle/>
          <a:p>
            <a:fld id="{137A724D-2631-4ACB-8FD6-D9D44DC4F2C6}" type="datetimeFigureOut">
              <a:rPr lang="en-IN" smtClean="0"/>
              <a:t>20-12-2022</a:t>
            </a:fld>
            <a:endParaRPr lang="en-IN"/>
          </a:p>
        </p:txBody>
      </p:sp>
      <p:sp>
        <p:nvSpPr>
          <p:cNvPr id="5" name="Footer Placeholder 4">
            <a:extLst>
              <a:ext uri="{FF2B5EF4-FFF2-40B4-BE49-F238E27FC236}">
                <a16:creationId xmlns:a16="http://schemas.microsoft.com/office/drawing/2014/main" id="{89D18435-E6E2-30AE-1E1B-AC933F04148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F7AB823-156D-6AD9-8D9A-83332CE49A1E}"/>
              </a:ext>
            </a:extLst>
          </p:cNvPr>
          <p:cNvSpPr>
            <a:spLocks noGrp="1"/>
          </p:cNvSpPr>
          <p:nvPr>
            <p:ph type="sldNum" sz="quarter" idx="12"/>
          </p:nvPr>
        </p:nvSpPr>
        <p:spPr/>
        <p:txBody>
          <a:bodyPr/>
          <a:lstStyle/>
          <a:p>
            <a:fld id="{0FE508C2-4F87-40DF-AEF8-250955B0B4FB}" type="slidenum">
              <a:rPr lang="en-IN" smtClean="0"/>
              <a:t>‹#›</a:t>
            </a:fld>
            <a:endParaRPr lang="en-IN"/>
          </a:p>
        </p:txBody>
      </p:sp>
    </p:spTree>
    <p:extLst>
      <p:ext uri="{BB962C8B-B14F-4D97-AF65-F5344CB8AC3E}">
        <p14:creationId xmlns:p14="http://schemas.microsoft.com/office/powerpoint/2010/main" val="3150123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62080-9E48-5479-E4BB-D1BE0732AAB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C319C65-F64E-FCF7-20F1-B491C50A533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DC54A49-CEFE-64DD-4327-5AE5A77288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13A1685-8717-EBAB-1D38-9F870A70E792}"/>
              </a:ext>
            </a:extLst>
          </p:cNvPr>
          <p:cNvSpPr>
            <a:spLocks noGrp="1"/>
          </p:cNvSpPr>
          <p:nvPr>
            <p:ph type="dt" sz="half" idx="10"/>
          </p:nvPr>
        </p:nvSpPr>
        <p:spPr/>
        <p:txBody>
          <a:bodyPr/>
          <a:lstStyle/>
          <a:p>
            <a:fld id="{137A724D-2631-4ACB-8FD6-D9D44DC4F2C6}" type="datetimeFigureOut">
              <a:rPr lang="en-IN" smtClean="0"/>
              <a:t>20-12-2022</a:t>
            </a:fld>
            <a:endParaRPr lang="en-IN"/>
          </a:p>
        </p:txBody>
      </p:sp>
      <p:sp>
        <p:nvSpPr>
          <p:cNvPr id="6" name="Footer Placeholder 5">
            <a:extLst>
              <a:ext uri="{FF2B5EF4-FFF2-40B4-BE49-F238E27FC236}">
                <a16:creationId xmlns:a16="http://schemas.microsoft.com/office/drawing/2014/main" id="{3309CB5E-47A3-854D-1623-437122B9CA2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7B23DEB-B348-BD91-7697-AB10D1D9437F}"/>
              </a:ext>
            </a:extLst>
          </p:cNvPr>
          <p:cNvSpPr>
            <a:spLocks noGrp="1"/>
          </p:cNvSpPr>
          <p:nvPr>
            <p:ph type="sldNum" sz="quarter" idx="12"/>
          </p:nvPr>
        </p:nvSpPr>
        <p:spPr/>
        <p:txBody>
          <a:bodyPr/>
          <a:lstStyle/>
          <a:p>
            <a:fld id="{0FE508C2-4F87-40DF-AEF8-250955B0B4FB}" type="slidenum">
              <a:rPr lang="en-IN" smtClean="0"/>
              <a:t>‹#›</a:t>
            </a:fld>
            <a:endParaRPr lang="en-IN"/>
          </a:p>
        </p:txBody>
      </p:sp>
    </p:spTree>
    <p:extLst>
      <p:ext uri="{BB962C8B-B14F-4D97-AF65-F5344CB8AC3E}">
        <p14:creationId xmlns:p14="http://schemas.microsoft.com/office/powerpoint/2010/main" val="1270044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3B68D-BDE4-7126-C134-F19455EDA32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9AA7E19-F883-F8D5-DF2C-97DF3E0789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B6A1AB-7E6A-743B-6775-69B004B79F7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ACDB0A2-8CB2-D4ED-BF8B-F891B10B90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38B153A-F70F-75E7-32C7-8512788E533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6F79AA5-DE1E-625E-71DE-B9BD3DF4E261}"/>
              </a:ext>
            </a:extLst>
          </p:cNvPr>
          <p:cNvSpPr>
            <a:spLocks noGrp="1"/>
          </p:cNvSpPr>
          <p:nvPr>
            <p:ph type="dt" sz="half" idx="10"/>
          </p:nvPr>
        </p:nvSpPr>
        <p:spPr/>
        <p:txBody>
          <a:bodyPr/>
          <a:lstStyle/>
          <a:p>
            <a:fld id="{137A724D-2631-4ACB-8FD6-D9D44DC4F2C6}" type="datetimeFigureOut">
              <a:rPr lang="en-IN" smtClean="0"/>
              <a:t>20-12-2022</a:t>
            </a:fld>
            <a:endParaRPr lang="en-IN"/>
          </a:p>
        </p:txBody>
      </p:sp>
      <p:sp>
        <p:nvSpPr>
          <p:cNvPr id="8" name="Footer Placeholder 7">
            <a:extLst>
              <a:ext uri="{FF2B5EF4-FFF2-40B4-BE49-F238E27FC236}">
                <a16:creationId xmlns:a16="http://schemas.microsoft.com/office/drawing/2014/main" id="{C729D2CA-4B48-F611-954B-CD7ACF8D1A6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D5F4018-94FF-98DA-707D-C58BEBF33D54}"/>
              </a:ext>
            </a:extLst>
          </p:cNvPr>
          <p:cNvSpPr>
            <a:spLocks noGrp="1"/>
          </p:cNvSpPr>
          <p:nvPr>
            <p:ph type="sldNum" sz="quarter" idx="12"/>
          </p:nvPr>
        </p:nvSpPr>
        <p:spPr/>
        <p:txBody>
          <a:bodyPr/>
          <a:lstStyle/>
          <a:p>
            <a:fld id="{0FE508C2-4F87-40DF-AEF8-250955B0B4FB}" type="slidenum">
              <a:rPr lang="en-IN" smtClean="0"/>
              <a:t>‹#›</a:t>
            </a:fld>
            <a:endParaRPr lang="en-IN"/>
          </a:p>
        </p:txBody>
      </p:sp>
    </p:spTree>
    <p:extLst>
      <p:ext uri="{BB962C8B-B14F-4D97-AF65-F5344CB8AC3E}">
        <p14:creationId xmlns:p14="http://schemas.microsoft.com/office/powerpoint/2010/main" val="1075889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B95B4-173B-2DC4-8419-71C4FAA4079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227835A-3980-C8E8-3826-F13A695CF49B}"/>
              </a:ext>
            </a:extLst>
          </p:cNvPr>
          <p:cNvSpPr>
            <a:spLocks noGrp="1"/>
          </p:cNvSpPr>
          <p:nvPr>
            <p:ph type="dt" sz="half" idx="10"/>
          </p:nvPr>
        </p:nvSpPr>
        <p:spPr/>
        <p:txBody>
          <a:bodyPr/>
          <a:lstStyle/>
          <a:p>
            <a:fld id="{137A724D-2631-4ACB-8FD6-D9D44DC4F2C6}" type="datetimeFigureOut">
              <a:rPr lang="en-IN" smtClean="0"/>
              <a:t>20-12-2022</a:t>
            </a:fld>
            <a:endParaRPr lang="en-IN"/>
          </a:p>
        </p:txBody>
      </p:sp>
      <p:sp>
        <p:nvSpPr>
          <p:cNvPr id="4" name="Footer Placeholder 3">
            <a:extLst>
              <a:ext uri="{FF2B5EF4-FFF2-40B4-BE49-F238E27FC236}">
                <a16:creationId xmlns:a16="http://schemas.microsoft.com/office/drawing/2014/main" id="{ACD46E90-0446-2B55-DC0C-8E0819AAC00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95C11E0-8AEE-4F04-CAE0-821FDCB46968}"/>
              </a:ext>
            </a:extLst>
          </p:cNvPr>
          <p:cNvSpPr>
            <a:spLocks noGrp="1"/>
          </p:cNvSpPr>
          <p:nvPr>
            <p:ph type="sldNum" sz="quarter" idx="12"/>
          </p:nvPr>
        </p:nvSpPr>
        <p:spPr/>
        <p:txBody>
          <a:bodyPr/>
          <a:lstStyle/>
          <a:p>
            <a:fld id="{0FE508C2-4F87-40DF-AEF8-250955B0B4FB}" type="slidenum">
              <a:rPr lang="en-IN" smtClean="0"/>
              <a:t>‹#›</a:t>
            </a:fld>
            <a:endParaRPr lang="en-IN"/>
          </a:p>
        </p:txBody>
      </p:sp>
    </p:spTree>
    <p:extLst>
      <p:ext uri="{BB962C8B-B14F-4D97-AF65-F5344CB8AC3E}">
        <p14:creationId xmlns:p14="http://schemas.microsoft.com/office/powerpoint/2010/main" val="927847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B36898-5A65-B7AD-7E0D-7B8C2FA1D304}"/>
              </a:ext>
            </a:extLst>
          </p:cNvPr>
          <p:cNvSpPr>
            <a:spLocks noGrp="1"/>
          </p:cNvSpPr>
          <p:nvPr>
            <p:ph type="dt" sz="half" idx="10"/>
          </p:nvPr>
        </p:nvSpPr>
        <p:spPr/>
        <p:txBody>
          <a:bodyPr/>
          <a:lstStyle/>
          <a:p>
            <a:fld id="{137A724D-2631-4ACB-8FD6-D9D44DC4F2C6}" type="datetimeFigureOut">
              <a:rPr lang="en-IN" smtClean="0"/>
              <a:t>20-12-2022</a:t>
            </a:fld>
            <a:endParaRPr lang="en-IN"/>
          </a:p>
        </p:txBody>
      </p:sp>
      <p:sp>
        <p:nvSpPr>
          <p:cNvPr id="3" name="Footer Placeholder 2">
            <a:extLst>
              <a:ext uri="{FF2B5EF4-FFF2-40B4-BE49-F238E27FC236}">
                <a16:creationId xmlns:a16="http://schemas.microsoft.com/office/drawing/2014/main" id="{C8377821-8511-92E5-085F-FBD8F7B675C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552FD41-A20E-7696-3FF8-C3CB907C8C78}"/>
              </a:ext>
            </a:extLst>
          </p:cNvPr>
          <p:cNvSpPr>
            <a:spLocks noGrp="1"/>
          </p:cNvSpPr>
          <p:nvPr>
            <p:ph type="sldNum" sz="quarter" idx="12"/>
          </p:nvPr>
        </p:nvSpPr>
        <p:spPr/>
        <p:txBody>
          <a:bodyPr/>
          <a:lstStyle/>
          <a:p>
            <a:fld id="{0FE508C2-4F87-40DF-AEF8-250955B0B4FB}" type="slidenum">
              <a:rPr lang="en-IN" smtClean="0"/>
              <a:t>‹#›</a:t>
            </a:fld>
            <a:endParaRPr lang="en-IN"/>
          </a:p>
        </p:txBody>
      </p:sp>
    </p:spTree>
    <p:extLst>
      <p:ext uri="{BB962C8B-B14F-4D97-AF65-F5344CB8AC3E}">
        <p14:creationId xmlns:p14="http://schemas.microsoft.com/office/powerpoint/2010/main" val="1323955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C97D7-2E04-2B66-07A1-1A0B3EF966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6266689-016C-B33D-2E06-DD937C68D9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5185205-F27E-66B8-A3C9-3CE85D26BE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54DA6E-E17C-E117-E5CC-7A2A09D6DC3E}"/>
              </a:ext>
            </a:extLst>
          </p:cNvPr>
          <p:cNvSpPr>
            <a:spLocks noGrp="1"/>
          </p:cNvSpPr>
          <p:nvPr>
            <p:ph type="dt" sz="half" idx="10"/>
          </p:nvPr>
        </p:nvSpPr>
        <p:spPr/>
        <p:txBody>
          <a:bodyPr/>
          <a:lstStyle/>
          <a:p>
            <a:fld id="{137A724D-2631-4ACB-8FD6-D9D44DC4F2C6}" type="datetimeFigureOut">
              <a:rPr lang="en-IN" smtClean="0"/>
              <a:t>20-12-2022</a:t>
            </a:fld>
            <a:endParaRPr lang="en-IN"/>
          </a:p>
        </p:txBody>
      </p:sp>
      <p:sp>
        <p:nvSpPr>
          <p:cNvPr id="6" name="Footer Placeholder 5">
            <a:extLst>
              <a:ext uri="{FF2B5EF4-FFF2-40B4-BE49-F238E27FC236}">
                <a16:creationId xmlns:a16="http://schemas.microsoft.com/office/drawing/2014/main" id="{C2AA5423-CF5D-C81B-9C25-BE1741DE61D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91DBC60-646F-908C-2239-BEFC097B2D10}"/>
              </a:ext>
            </a:extLst>
          </p:cNvPr>
          <p:cNvSpPr>
            <a:spLocks noGrp="1"/>
          </p:cNvSpPr>
          <p:nvPr>
            <p:ph type="sldNum" sz="quarter" idx="12"/>
          </p:nvPr>
        </p:nvSpPr>
        <p:spPr/>
        <p:txBody>
          <a:bodyPr/>
          <a:lstStyle/>
          <a:p>
            <a:fld id="{0FE508C2-4F87-40DF-AEF8-250955B0B4FB}" type="slidenum">
              <a:rPr lang="en-IN" smtClean="0"/>
              <a:t>‹#›</a:t>
            </a:fld>
            <a:endParaRPr lang="en-IN"/>
          </a:p>
        </p:txBody>
      </p:sp>
    </p:spTree>
    <p:extLst>
      <p:ext uri="{BB962C8B-B14F-4D97-AF65-F5344CB8AC3E}">
        <p14:creationId xmlns:p14="http://schemas.microsoft.com/office/powerpoint/2010/main" val="35949303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10F9-D98D-263A-CCE4-54EB03E175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671E2CC-0047-A328-380D-D3C3A0884F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97FD0EF-FE17-9BBC-A6BE-7CD7410C09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ECEEA4-4F33-D5C5-C1DD-179C31FBFF23}"/>
              </a:ext>
            </a:extLst>
          </p:cNvPr>
          <p:cNvSpPr>
            <a:spLocks noGrp="1"/>
          </p:cNvSpPr>
          <p:nvPr>
            <p:ph type="dt" sz="half" idx="10"/>
          </p:nvPr>
        </p:nvSpPr>
        <p:spPr/>
        <p:txBody>
          <a:bodyPr/>
          <a:lstStyle/>
          <a:p>
            <a:fld id="{137A724D-2631-4ACB-8FD6-D9D44DC4F2C6}" type="datetimeFigureOut">
              <a:rPr lang="en-IN" smtClean="0"/>
              <a:t>20-12-2022</a:t>
            </a:fld>
            <a:endParaRPr lang="en-IN"/>
          </a:p>
        </p:txBody>
      </p:sp>
      <p:sp>
        <p:nvSpPr>
          <p:cNvPr id="6" name="Footer Placeholder 5">
            <a:extLst>
              <a:ext uri="{FF2B5EF4-FFF2-40B4-BE49-F238E27FC236}">
                <a16:creationId xmlns:a16="http://schemas.microsoft.com/office/drawing/2014/main" id="{30B74960-7837-11A6-4E79-0AB590EFF27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DA64752-0810-099D-349F-B3585449E6E1}"/>
              </a:ext>
            </a:extLst>
          </p:cNvPr>
          <p:cNvSpPr>
            <a:spLocks noGrp="1"/>
          </p:cNvSpPr>
          <p:nvPr>
            <p:ph type="sldNum" sz="quarter" idx="12"/>
          </p:nvPr>
        </p:nvSpPr>
        <p:spPr/>
        <p:txBody>
          <a:bodyPr/>
          <a:lstStyle/>
          <a:p>
            <a:fld id="{0FE508C2-4F87-40DF-AEF8-250955B0B4FB}" type="slidenum">
              <a:rPr lang="en-IN" smtClean="0"/>
              <a:t>‹#›</a:t>
            </a:fld>
            <a:endParaRPr lang="en-IN"/>
          </a:p>
        </p:txBody>
      </p:sp>
    </p:spTree>
    <p:extLst>
      <p:ext uri="{BB962C8B-B14F-4D97-AF65-F5344CB8AC3E}">
        <p14:creationId xmlns:p14="http://schemas.microsoft.com/office/powerpoint/2010/main" val="408995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F5D337-F91D-3702-8504-4D2C66003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A5C32AD-7E8E-043D-C6B9-FEA1A92AEF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1313D46-7E6B-29A4-E51F-1698E790D1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7A724D-2631-4ACB-8FD6-D9D44DC4F2C6}" type="datetimeFigureOut">
              <a:rPr lang="en-IN" smtClean="0"/>
              <a:t>20-12-2022</a:t>
            </a:fld>
            <a:endParaRPr lang="en-IN"/>
          </a:p>
        </p:txBody>
      </p:sp>
      <p:sp>
        <p:nvSpPr>
          <p:cNvPr id="5" name="Footer Placeholder 4">
            <a:extLst>
              <a:ext uri="{FF2B5EF4-FFF2-40B4-BE49-F238E27FC236}">
                <a16:creationId xmlns:a16="http://schemas.microsoft.com/office/drawing/2014/main" id="{45C1CA32-48E1-203E-C17E-91E40A687A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ED3803A-4821-7598-E632-D4ADD30FD1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E508C2-4F87-40DF-AEF8-250955B0B4FB}" type="slidenum">
              <a:rPr lang="en-IN" smtClean="0"/>
              <a:t>‹#›</a:t>
            </a:fld>
            <a:endParaRPr lang="en-IN"/>
          </a:p>
        </p:txBody>
      </p:sp>
    </p:spTree>
    <p:extLst>
      <p:ext uri="{BB962C8B-B14F-4D97-AF65-F5344CB8AC3E}">
        <p14:creationId xmlns:p14="http://schemas.microsoft.com/office/powerpoint/2010/main" val="21460254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www.sourcewatch.org/index.php/Environmental_impacts_of_coal" TargetMode="External"/><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DD6E7-FDED-0A10-ADFE-81F13621DFAD}"/>
              </a:ext>
            </a:extLst>
          </p:cNvPr>
          <p:cNvSpPr>
            <a:spLocks noGrp="1"/>
          </p:cNvSpPr>
          <p:nvPr>
            <p:ph type="ctrTitle"/>
          </p:nvPr>
        </p:nvSpPr>
        <p:spPr>
          <a:xfrm>
            <a:off x="390163" y="3994423"/>
            <a:ext cx="11403323" cy="988861"/>
          </a:xfrm>
          <a:ln>
            <a:noFill/>
          </a:ln>
        </p:spPr>
        <p:txBody>
          <a:bodyPr>
            <a:noAutofit/>
          </a:bodyPr>
          <a:lstStyle/>
          <a:p>
            <a:r>
              <a:rPr lang="en-US" sz="8000" b="1" dirty="0">
                <a:cs typeface="Calibri Light"/>
              </a:rPr>
              <a:t>WEB DEVELOPMENT</a:t>
            </a:r>
            <a:br>
              <a:rPr lang="en-US" sz="8000" b="1" dirty="0">
                <a:cs typeface="Calibri Light"/>
              </a:rPr>
            </a:br>
            <a:r>
              <a:rPr lang="en-US" sz="4000" b="1" dirty="0">
                <a:cs typeface="Calibri Light"/>
              </a:rPr>
              <a:t>(Smart Shopping Cart)</a:t>
            </a:r>
            <a:endParaRPr lang="en-US" sz="8000" b="1" dirty="0">
              <a:cs typeface="Calibri Light"/>
            </a:endParaRPr>
          </a:p>
        </p:txBody>
      </p:sp>
      <p:sp>
        <p:nvSpPr>
          <p:cNvPr id="4" name="TextBox 3">
            <a:extLst>
              <a:ext uri="{FF2B5EF4-FFF2-40B4-BE49-F238E27FC236}">
                <a16:creationId xmlns:a16="http://schemas.microsoft.com/office/drawing/2014/main" id="{E61C8620-8359-3410-2C52-92F44DE91507}"/>
              </a:ext>
            </a:extLst>
          </p:cNvPr>
          <p:cNvSpPr txBox="1"/>
          <p:nvPr/>
        </p:nvSpPr>
        <p:spPr>
          <a:xfrm>
            <a:off x="4544410" y="2615796"/>
            <a:ext cx="309693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cs typeface="Calibri"/>
              </a:rPr>
              <a:t>PRESENTATION</a:t>
            </a:r>
          </a:p>
          <a:p>
            <a:pPr algn="ctr"/>
            <a:r>
              <a:rPr lang="en-US" sz="2000" b="1" dirty="0">
                <a:cs typeface="Calibri"/>
              </a:rPr>
              <a:t>ON</a:t>
            </a:r>
          </a:p>
        </p:txBody>
      </p:sp>
      <p:sp>
        <p:nvSpPr>
          <p:cNvPr id="5" name="TextBox 4">
            <a:extLst>
              <a:ext uri="{FF2B5EF4-FFF2-40B4-BE49-F238E27FC236}">
                <a16:creationId xmlns:a16="http://schemas.microsoft.com/office/drawing/2014/main" id="{52EB5381-0B7B-4636-CED4-361168C465CA}"/>
              </a:ext>
            </a:extLst>
          </p:cNvPr>
          <p:cNvSpPr txBox="1"/>
          <p:nvPr/>
        </p:nvSpPr>
        <p:spPr>
          <a:xfrm>
            <a:off x="-8350" y="5928390"/>
            <a:ext cx="1220035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Calibri"/>
              </a:rPr>
              <a:t>VAGGE REEMA RANI </a:t>
            </a:r>
            <a:endParaRPr lang="en-US">
              <a:cs typeface="Calibri"/>
            </a:endParaRPr>
          </a:p>
          <a:p>
            <a:pPr algn="ctr"/>
            <a:r>
              <a:rPr lang="en-US" dirty="0">
                <a:cs typeface="Calibri"/>
              </a:rPr>
              <a:t>EXPOSYS DATA LABS</a:t>
            </a:r>
            <a:endParaRPr lang="en-US" dirty="0">
              <a:ea typeface="Calibri"/>
              <a:cs typeface="Calibri"/>
            </a:endParaRPr>
          </a:p>
          <a:p>
            <a:pPr algn="ctr"/>
            <a:r>
              <a:rPr lang="en-US" dirty="0">
                <a:ea typeface="Calibri"/>
                <a:cs typeface="Calibri"/>
              </a:rPr>
              <a:t>WEB DEVELOPMENT</a:t>
            </a:r>
          </a:p>
        </p:txBody>
      </p:sp>
      <p:sp>
        <p:nvSpPr>
          <p:cNvPr id="6" name="TextBox 5">
            <a:extLst>
              <a:ext uri="{FF2B5EF4-FFF2-40B4-BE49-F238E27FC236}">
                <a16:creationId xmlns:a16="http://schemas.microsoft.com/office/drawing/2014/main" id="{2C2BB085-500E-E438-0749-B6714D780FAC}"/>
              </a:ext>
            </a:extLst>
          </p:cNvPr>
          <p:cNvSpPr txBox="1"/>
          <p:nvPr/>
        </p:nvSpPr>
        <p:spPr>
          <a:xfrm>
            <a:off x="247402" y="222662"/>
            <a:ext cx="11689772"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800" dirty="0">
                <a:ea typeface="Calibri"/>
                <a:cs typeface="Calibri"/>
              </a:rPr>
              <a:t>ONLINE INTERNSHIP</a:t>
            </a:r>
          </a:p>
        </p:txBody>
      </p:sp>
    </p:spTree>
    <p:extLst>
      <p:ext uri="{BB962C8B-B14F-4D97-AF65-F5344CB8AC3E}">
        <p14:creationId xmlns:p14="http://schemas.microsoft.com/office/powerpoint/2010/main" val="7102515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DF52DD-9DA3-D9DC-7094-883EBF26060C}"/>
              </a:ext>
            </a:extLst>
          </p:cNvPr>
          <p:cNvSpPr>
            <a:spLocks noGrp="1"/>
          </p:cNvSpPr>
          <p:nvPr>
            <p:ph idx="1"/>
          </p:nvPr>
        </p:nvSpPr>
        <p:spPr/>
        <p:txBody>
          <a:bodyPr/>
          <a:lstStyle/>
          <a:p>
            <a:pPr>
              <a:buFont typeface="Wingdings" panose="05000000000000000000" pitchFamily="2" charset="2"/>
              <a:buChar char="Ø"/>
            </a:pPr>
            <a:r>
              <a:rPr lang="en-IN" dirty="0"/>
              <a:t>Slide Shows</a:t>
            </a:r>
          </a:p>
          <a:p>
            <a:pPr>
              <a:buFont typeface="Wingdings" panose="05000000000000000000" pitchFamily="2" charset="2"/>
              <a:buChar char="Ø"/>
            </a:pPr>
            <a:r>
              <a:rPr lang="en-IN" dirty="0"/>
              <a:t>Text Slides</a:t>
            </a:r>
          </a:p>
          <a:p>
            <a:pPr>
              <a:buFont typeface="Wingdings" panose="05000000000000000000" pitchFamily="2" charset="2"/>
              <a:buChar char="Ø"/>
            </a:pPr>
            <a:r>
              <a:rPr lang="en-IN" dirty="0"/>
              <a:t>Borders</a:t>
            </a:r>
          </a:p>
          <a:p>
            <a:pPr>
              <a:buFont typeface="Wingdings" panose="05000000000000000000" pitchFamily="2" charset="2"/>
              <a:buChar char="Ø"/>
            </a:pPr>
            <a:r>
              <a:rPr lang="en-IN" dirty="0"/>
              <a:t>Video (Downloaded or Uploaded from </a:t>
            </a:r>
            <a:r>
              <a:rPr lang="en-IN" dirty="0" err="1"/>
              <a:t>Youtube</a:t>
            </a:r>
            <a:r>
              <a:rPr lang="en-IN" dirty="0"/>
              <a:t>)</a:t>
            </a:r>
          </a:p>
          <a:p>
            <a:pPr>
              <a:buFont typeface="Wingdings" panose="05000000000000000000" pitchFamily="2" charset="2"/>
              <a:buChar char="Ø"/>
            </a:pPr>
            <a:r>
              <a:rPr lang="en-IN" dirty="0"/>
              <a:t>Feedback form using JAVASCRIPT</a:t>
            </a:r>
          </a:p>
          <a:p>
            <a:pPr>
              <a:buFont typeface="Wingdings" panose="05000000000000000000" pitchFamily="2" charset="2"/>
              <a:buChar char="Ø"/>
            </a:pPr>
            <a:r>
              <a:rPr lang="en-IN" dirty="0"/>
              <a:t>Inputs</a:t>
            </a:r>
          </a:p>
          <a:p>
            <a:pPr>
              <a:buFont typeface="Wingdings" panose="05000000000000000000" pitchFamily="2" charset="2"/>
              <a:buChar char="Ø"/>
            </a:pPr>
            <a:r>
              <a:rPr lang="en-IN" dirty="0"/>
              <a:t>Footer</a:t>
            </a:r>
          </a:p>
          <a:p>
            <a:pPr>
              <a:buFont typeface="Wingdings" panose="05000000000000000000" pitchFamily="2" charset="2"/>
              <a:buChar char="Ø"/>
            </a:pPr>
            <a:r>
              <a:rPr lang="en-IN" dirty="0"/>
              <a:t>Links </a:t>
            </a:r>
          </a:p>
        </p:txBody>
      </p:sp>
      <p:pic>
        <p:nvPicPr>
          <p:cNvPr id="7" name="Picture 6">
            <a:extLst>
              <a:ext uri="{FF2B5EF4-FFF2-40B4-BE49-F238E27FC236}">
                <a16:creationId xmlns:a16="http://schemas.microsoft.com/office/drawing/2014/main" id="{AC2DE405-70C2-7BA0-0A4F-A8B98AE6D7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7153" y="150188"/>
            <a:ext cx="3595444" cy="2022437"/>
          </a:xfrm>
          <a:prstGeom prst="rect">
            <a:avLst/>
          </a:prstGeom>
        </p:spPr>
      </p:pic>
      <p:pic>
        <p:nvPicPr>
          <p:cNvPr id="8" name="Picture 7">
            <a:extLst>
              <a:ext uri="{FF2B5EF4-FFF2-40B4-BE49-F238E27FC236}">
                <a16:creationId xmlns:a16="http://schemas.microsoft.com/office/drawing/2014/main" id="{BDC2ED90-33B2-9FF3-B1B8-01AA28572B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7152" y="2387562"/>
            <a:ext cx="3595445" cy="2022438"/>
          </a:xfrm>
          <a:prstGeom prst="rect">
            <a:avLst/>
          </a:prstGeom>
        </p:spPr>
      </p:pic>
      <p:pic>
        <p:nvPicPr>
          <p:cNvPr id="9" name="Picture 8">
            <a:extLst>
              <a:ext uri="{FF2B5EF4-FFF2-40B4-BE49-F238E27FC236}">
                <a16:creationId xmlns:a16="http://schemas.microsoft.com/office/drawing/2014/main" id="{5C47A8F1-26D6-0973-2D2E-896DD1F87A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7151" y="4624937"/>
            <a:ext cx="3595445" cy="2022438"/>
          </a:xfrm>
          <a:prstGeom prst="rect">
            <a:avLst/>
          </a:prstGeom>
        </p:spPr>
      </p:pic>
      <p:pic>
        <p:nvPicPr>
          <p:cNvPr id="10" name="Picture 9">
            <a:extLst>
              <a:ext uri="{FF2B5EF4-FFF2-40B4-BE49-F238E27FC236}">
                <a16:creationId xmlns:a16="http://schemas.microsoft.com/office/drawing/2014/main" id="{40B5FF88-3E4D-124B-DDA9-1893F6A61E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9611" y="106645"/>
            <a:ext cx="4627106" cy="2602747"/>
          </a:xfrm>
          <a:prstGeom prst="rect">
            <a:avLst/>
          </a:prstGeom>
        </p:spPr>
      </p:pic>
      <p:sp>
        <p:nvSpPr>
          <p:cNvPr id="22" name="Right Brace 21">
            <a:extLst>
              <a:ext uri="{FF2B5EF4-FFF2-40B4-BE49-F238E27FC236}">
                <a16:creationId xmlns:a16="http://schemas.microsoft.com/office/drawing/2014/main" id="{3DDED738-7BFF-19E1-52B2-B851DA0BFCFE}"/>
              </a:ext>
            </a:extLst>
          </p:cNvPr>
          <p:cNvSpPr/>
          <p:nvPr/>
        </p:nvSpPr>
        <p:spPr>
          <a:xfrm>
            <a:off x="5760720" y="3857897"/>
            <a:ext cx="670560" cy="2022438"/>
          </a:xfrm>
          <a:prstGeom prst="rightBrac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3" name="Rectangle: Rounded Corners 22">
            <a:extLst>
              <a:ext uri="{FF2B5EF4-FFF2-40B4-BE49-F238E27FC236}">
                <a16:creationId xmlns:a16="http://schemas.microsoft.com/office/drawing/2014/main" id="{2CD3B5D2-72F8-A6D5-98E9-85A72C90F8FB}"/>
              </a:ext>
            </a:extLst>
          </p:cNvPr>
          <p:cNvSpPr/>
          <p:nvPr/>
        </p:nvSpPr>
        <p:spPr>
          <a:xfrm>
            <a:off x="6431280" y="3857897"/>
            <a:ext cx="1876697" cy="2022438"/>
          </a:xfrm>
          <a:prstGeom prst="roundRect">
            <a:avLst/>
          </a:prstGeom>
          <a:solidFill>
            <a:schemeClr val="accent5">
              <a:lumMod val="75000"/>
            </a:schemeClr>
          </a:solidFill>
          <a:ln>
            <a:solidFill>
              <a:schemeClr val="accent5"/>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a:t>Common for ALL PAGES</a:t>
            </a:r>
          </a:p>
        </p:txBody>
      </p:sp>
      <p:sp>
        <p:nvSpPr>
          <p:cNvPr id="4" name="Rectangle 3">
            <a:extLst>
              <a:ext uri="{FF2B5EF4-FFF2-40B4-BE49-F238E27FC236}">
                <a16:creationId xmlns:a16="http://schemas.microsoft.com/office/drawing/2014/main" id="{0A4C6848-19CA-FA18-5D66-6845DBE40BB8}"/>
              </a:ext>
            </a:extLst>
          </p:cNvPr>
          <p:cNvSpPr/>
          <p:nvPr/>
        </p:nvSpPr>
        <p:spPr>
          <a:xfrm rot="-1800000">
            <a:off x="-1125682" y="-1024247"/>
            <a:ext cx="3443844" cy="1820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9183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ED4D6CE2-C4FB-4B4D-991A-84C9705CD7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1FBC524-05EF-ECC1-FAE8-35D5C2F17BF7}"/>
              </a:ext>
            </a:extLst>
          </p:cNvPr>
          <p:cNvSpPr>
            <a:spLocks noGrp="1"/>
          </p:cNvSpPr>
          <p:nvPr>
            <p:ph type="title"/>
          </p:nvPr>
        </p:nvSpPr>
        <p:spPr>
          <a:xfrm>
            <a:off x="7888099" y="1323269"/>
            <a:ext cx="3721608" cy="1106424"/>
          </a:xfrm>
          <a:ln>
            <a:noFill/>
          </a:ln>
        </p:spPr>
        <p:txBody>
          <a:bodyPr anchor="b">
            <a:normAutofit/>
          </a:bodyPr>
          <a:lstStyle/>
          <a:p>
            <a:r>
              <a:rPr lang="en-IN" sz="3600" b="1" dirty="0"/>
              <a:t>About Us Page</a:t>
            </a:r>
            <a:endParaRPr lang="en-IN" sz="3600" b="1" dirty="0">
              <a:ea typeface="Calibri Light"/>
              <a:cs typeface="Calibri Light"/>
            </a:endParaRPr>
          </a:p>
        </p:txBody>
      </p:sp>
      <p:pic>
        <p:nvPicPr>
          <p:cNvPr id="5" name="Picture 4">
            <a:extLst>
              <a:ext uri="{FF2B5EF4-FFF2-40B4-BE49-F238E27FC236}">
                <a16:creationId xmlns:a16="http://schemas.microsoft.com/office/drawing/2014/main" id="{FE3B0EF6-3C2F-2FE4-1195-0DE9A45AB5F7}"/>
              </a:ext>
            </a:extLst>
          </p:cNvPr>
          <p:cNvPicPr>
            <a:picLocks noChangeAspect="1"/>
          </p:cNvPicPr>
          <p:nvPr/>
        </p:nvPicPr>
        <p:blipFill rotWithShape="1">
          <a:blip r:embed="rId2">
            <a:extLst>
              <a:ext uri="{28A0092B-C50C-407E-A947-70E740481C1C}">
                <a14:useLocalDpi xmlns:a14="http://schemas.microsoft.com/office/drawing/2010/main" val="0"/>
              </a:ext>
            </a:extLst>
          </a:blip>
          <a:srcRect l="31307" t="30755" r="29990" b="1079"/>
          <a:stretch/>
        </p:blipFill>
        <p:spPr>
          <a:xfrm>
            <a:off x="4359288" y="601247"/>
            <a:ext cx="2613510" cy="2598162"/>
          </a:xfrm>
          <a:prstGeom prst="rect">
            <a:avLst/>
          </a:prstGeom>
        </p:spPr>
      </p:pic>
      <p:pic>
        <p:nvPicPr>
          <p:cNvPr id="6" name="Picture 5">
            <a:extLst>
              <a:ext uri="{FF2B5EF4-FFF2-40B4-BE49-F238E27FC236}">
                <a16:creationId xmlns:a16="http://schemas.microsoft.com/office/drawing/2014/main" id="{BBAF1D29-8A72-DB5D-A727-E0CF21E76993}"/>
              </a:ext>
            </a:extLst>
          </p:cNvPr>
          <p:cNvPicPr>
            <a:picLocks noChangeAspect="1"/>
          </p:cNvPicPr>
          <p:nvPr/>
        </p:nvPicPr>
        <p:blipFill rotWithShape="1">
          <a:blip r:embed="rId3">
            <a:extLst>
              <a:ext uri="{28A0092B-C50C-407E-A947-70E740481C1C}">
                <a14:useLocalDpi xmlns:a14="http://schemas.microsoft.com/office/drawing/2010/main" val="0"/>
              </a:ext>
            </a:extLst>
          </a:blip>
          <a:srcRect l="21759" r="22570" b="4"/>
          <a:stretch/>
        </p:blipFill>
        <p:spPr>
          <a:xfrm>
            <a:off x="284493" y="601247"/>
            <a:ext cx="3829396" cy="5539165"/>
          </a:xfrm>
          <a:prstGeom prst="rect">
            <a:avLst/>
          </a:prstGeom>
        </p:spPr>
      </p:pic>
      <p:pic>
        <p:nvPicPr>
          <p:cNvPr id="4" name="Picture 3">
            <a:extLst>
              <a:ext uri="{FF2B5EF4-FFF2-40B4-BE49-F238E27FC236}">
                <a16:creationId xmlns:a16="http://schemas.microsoft.com/office/drawing/2014/main" id="{90611484-B59B-529C-9294-7337BAE720EA}"/>
              </a:ext>
            </a:extLst>
          </p:cNvPr>
          <p:cNvPicPr>
            <a:picLocks noChangeAspect="1"/>
          </p:cNvPicPr>
          <p:nvPr/>
        </p:nvPicPr>
        <p:blipFill rotWithShape="1">
          <a:blip r:embed="rId4">
            <a:extLst>
              <a:ext uri="{28A0092B-C50C-407E-A947-70E740481C1C}">
                <a14:useLocalDpi xmlns:a14="http://schemas.microsoft.com/office/drawing/2010/main" val="0"/>
              </a:ext>
            </a:extLst>
          </a:blip>
          <a:srcRect l="22205" r="22123" b="4"/>
          <a:stretch/>
        </p:blipFill>
        <p:spPr>
          <a:xfrm>
            <a:off x="4361688" y="3447288"/>
            <a:ext cx="2651760" cy="2679192"/>
          </a:xfrm>
          <a:prstGeom prst="rect">
            <a:avLst/>
          </a:prstGeom>
        </p:spPr>
      </p:pic>
      <p:cxnSp>
        <p:nvCxnSpPr>
          <p:cNvPr id="9" name="Straight Connector 12">
            <a:extLst>
              <a:ext uri="{FF2B5EF4-FFF2-40B4-BE49-F238E27FC236}">
                <a16:creationId xmlns:a16="http://schemas.microsoft.com/office/drawing/2014/main" id="{11A9DAB5-E11B-41CA-85F3-20711F7902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51084"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0A403D9-F902-3558-021A-F4C2AADE4815}"/>
              </a:ext>
            </a:extLst>
          </p:cNvPr>
          <p:cNvSpPr>
            <a:spLocks noGrp="1"/>
          </p:cNvSpPr>
          <p:nvPr>
            <p:ph idx="1"/>
          </p:nvPr>
        </p:nvSpPr>
        <p:spPr>
          <a:xfrm>
            <a:off x="7888099" y="2908228"/>
            <a:ext cx="3721608" cy="3502152"/>
          </a:xfrm>
        </p:spPr>
        <p:txBody>
          <a:bodyPr>
            <a:normAutofit/>
          </a:bodyPr>
          <a:lstStyle/>
          <a:p>
            <a:pPr marL="0" indent="0">
              <a:buNone/>
            </a:pPr>
            <a:r>
              <a:rPr lang="en-IN" sz="2400" dirty="0"/>
              <a:t>   About Us page consists of</a:t>
            </a:r>
          </a:p>
          <a:p>
            <a:pPr>
              <a:buFont typeface="Wingdings" panose="05000000000000000000" pitchFamily="2" charset="2"/>
              <a:buChar char="Ø"/>
            </a:pPr>
            <a:r>
              <a:rPr lang="en-IN" sz="2400" dirty="0"/>
              <a:t>About the Website details</a:t>
            </a:r>
          </a:p>
          <a:p>
            <a:pPr>
              <a:buFont typeface="Wingdings" panose="05000000000000000000" pitchFamily="2" charset="2"/>
              <a:buChar char="Ø"/>
            </a:pPr>
            <a:r>
              <a:rPr lang="en-IN" sz="2400" dirty="0"/>
              <a:t>Feedback Form</a:t>
            </a:r>
          </a:p>
          <a:p>
            <a:pPr>
              <a:buFont typeface="Wingdings" panose="05000000000000000000" pitchFamily="2" charset="2"/>
              <a:buChar char="Ø"/>
            </a:pPr>
            <a:r>
              <a:rPr lang="en-IN" sz="2400" dirty="0"/>
              <a:t>Footer</a:t>
            </a:r>
          </a:p>
        </p:txBody>
      </p:sp>
    </p:spTree>
    <p:extLst>
      <p:ext uri="{BB962C8B-B14F-4D97-AF65-F5344CB8AC3E}">
        <p14:creationId xmlns:p14="http://schemas.microsoft.com/office/powerpoint/2010/main" val="313653748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8">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BFB1BE-B7C8-51E9-E67C-4F11DCCD376B}"/>
              </a:ext>
            </a:extLst>
          </p:cNvPr>
          <p:cNvSpPr>
            <a:spLocks noGrp="1"/>
          </p:cNvSpPr>
          <p:nvPr>
            <p:ph type="title"/>
          </p:nvPr>
        </p:nvSpPr>
        <p:spPr>
          <a:xfrm>
            <a:off x="594360" y="640263"/>
            <a:ext cx="3822192" cy="1344975"/>
          </a:xfrm>
        </p:spPr>
        <p:txBody>
          <a:bodyPr>
            <a:normAutofit/>
          </a:bodyPr>
          <a:lstStyle/>
          <a:p>
            <a:r>
              <a:rPr lang="en-IN" b="1" dirty="0">
                <a:solidFill>
                  <a:schemeClr val="bg1"/>
                </a:solidFill>
              </a:rPr>
              <a:t>Services Page</a:t>
            </a:r>
            <a:endParaRPr lang="en-IN" b="1" dirty="0">
              <a:solidFill>
                <a:schemeClr val="bg1"/>
              </a:solidFill>
              <a:ea typeface="Calibri Light"/>
              <a:cs typeface="Calibri Light"/>
            </a:endParaRPr>
          </a:p>
        </p:txBody>
      </p:sp>
      <p:cxnSp>
        <p:nvCxnSpPr>
          <p:cNvPr id="20" name="Straight Connector 10">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08E5787-7B6D-5AF5-00E2-7F267FD9EAF7}"/>
              </a:ext>
            </a:extLst>
          </p:cNvPr>
          <p:cNvSpPr>
            <a:spLocks noGrp="1"/>
          </p:cNvSpPr>
          <p:nvPr>
            <p:ph idx="1"/>
          </p:nvPr>
        </p:nvSpPr>
        <p:spPr>
          <a:xfrm>
            <a:off x="593610" y="2121763"/>
            <a:ext cx="3822192" cy="3773010"/>
          </a:xfrm>
        </p:spPr>
        <p:txBody>
          <a:bodyPr>
            <a:normAutofit/>
          </a:bodyPr>
          <a:lstStyle/>
          <a:p>
            <a:pPr marL="0" indent="0">
              <a:buNone/>
            </a:pPr>
            <a:r>
              <a:rPr lang="en-IN" sz="2000">
                <a:solidFill>
                  <a:schemeClr val="bg1"/>
                </a:solidFill>
              </a:rPr>
              <a:t>   Services Page consists of</a:t>
            </a:r>
          </a:p>
          <a:p>
            <a:pPr>
              <a:buFont typeface="Wingdings" panose="05000000000000000000" pitchFamily="2" charset="2"/>
              <a:buChar char="Ø"/>
            </a:pPr>
            <a:r>
              <a:rPr lang="en-IN" sz="2000">
                <a:solidFill>
                  <a:schemeClr val="bg1"/>
                </a:solidFill>
              </a:rPr>
              <a:t>Different products that are sold in the website</a:t>
            </a:r>
          </a:p>
          <a:p>
            <a:pPr>
              <a:buFont typeface="Wingdings" panose="05000000000000000000" pitchFamily="2" charset="2"/>
              <a:buChar char="Ø"/>
            </a:pPr>
            <a:r>
              <a:rPr lang="en-IN" sz="2000">
                <a:solidFill>
                  <a:schemeClr val="bg1"/>
                </a:solidFill>
              </a:rPr>
              <a:t>Button for buying the product</a:t>
            </a:r>
          </a:p>
          <a:p>
            <a:pPr>
              <a:buFont typeface="Wingdings" panose="05000000000000000000" pitchFamily="2" charset="2"/>
              <a:buChar char="Ø"/>
            </a:pPr>
            <a:r>
              <a:rPr lang="en-IN" sz="2000">
                <a:solidFill>
                  <a:schemeClr val="bg1"/>
                </a:solidFill>
              </a:rPr>
              <a:t>The description of the product</a:t>
            </a:r>
          </a:p>
          <a:p>
            <a:pPr>
              <a:buFont typeface="Wingdings" panose="05000000000000000000" pitchFamily="2" charset="2"/>
              <a:buChar char="Ø"/>
            </a:pPr>
            <a:r>
              <a:rPr lang="en-IN" sz="2000">
                <a:solidFill>
                  <a:schemeClr val="bg1"/>
                </a:solidFill>
              </a:rPr>
              <a:t>Feedback Form </a:t>
            </a:r>
          </a:p>
          <a:p>
            <a:pPr>
              <a:buFont typeface="Wingdings" panose="05000000000000000000" pitchFamily="2" charset="2"/>
              <a:buChar char="Ø"/>
            </a:pPr>
            <a:r>
              <a:rPr lang="en-IN" sz="2000">
                <a:solidFill>
                  <a:schemeClr val="bg1"/>
                </a:solidFill>
              </a:rPr>
              <a:t>Footer</a:t>
            </a:r>
          </a:p>
        </p:txBody>
      </p:sp>
      <p:pic>
        <p:nvPicPr>
          <p:cNvPr id="4" name="Picture 3">
            <a:extLst>
              <a:ext uri="{FF2B5EF4-FFF2-40B4-BE49-F238E27FC236}">
                <a16:creationId xmlns:a16="http://schemas.microsoft.com/office/drawing/2014/main" id="{D0E57524-326D-E66B-737C-9534CC401A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0716" y="1495967"/>
            <a:ext cx="6596652" cy="3710617"/>
          </a:xfrm>
          <a:prstGeom prst="rect">
            <a:avLst/>
          </a:prstGeom>
        </p:spPr>
      </p:pic>
    </p:spTree>
    <p:extLst>
      <p:ext uri="{BB962C8B-B14F-4D97-AF65-F5344CB8AC3E}">
        <p14:creationId xmlns:p14="http://schemas.microsoft.com/office/powerpoint/2010/main" val="2654054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E7F4CB4-0376-C978-E0D0-42C2FDE7C2A0}"/>
              </a:ext>
            </a:extLst>
          </p:cNvPr>
          <p:cNvSpPr>
            <a:spLocks noGrp="1"/>
          </p:cNvSpPr>
          <p:nvPr>
            <p:ph type="title"/>
          </p:nvPr>
        </p:nvSpPr>
        <p:spPr>
          <a:xfrm>
            <a:off x="767290" y="1604260"/>
            <a:ext cx="4153626" cy="808429"/>
          </a:xfrm>
        </p:spPr>
        <p:txBody>
          <a:bodyPr anchor="b">
            <a:noAutofit/>
          </a:bodyPr>
          <a:lstStyle/>
          <a:p>
            <a:r>
              <a:rPr lang="en-IN" sz="6000" b="1" dirty="0">
                <a:solidFill>
                  <a:schemeClr val="bg1"/>
                </a:solidFill>
              </a:rPr>
              <a:t>Blog Page</a:t>
            </a:r>
            <a:endParaRPr lang="en-IN" sz="6000" b="1" dirty="0">
              <a:solidFill>
                <a:schemeClr val="bg1"/>
              </a:solidFill>
              <a:ea typeface="Calibri Light"/>
              <a:cs typeface="Calibri Light"/>
            </a:endParaRPr>
          </a:p>
        </p:txBody>
      </p:sp>
      <p:grpSp>
        <p:nvGrpSpPr>
          <p:cNvPr id="13" name="Group 12">
            <a:extLst>
              <a:ext uri="{FF2B5EF4-FFF2-40B4-BE49-F238E27FC236}">
                <a16:creationId xmlns:a16="http://schemas.microsoft.com/office/drawing/2014/main" id="{C9888C69-11CC-40BA-BABF-F9B7E11C91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14" name="Freeform 5">
              <a:extLst>
                <a:ext uri="{FF2B5EF4-FFF2-40B4-BE49-F238E27FC236}">
                  <a16:creationId xmlns:a16="http://schemas.microsoft.com/office/drawing/2014/main" id="{737D08C8-52AD-4B7E-A217-E28E1AF008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0ED11528-93DA-433F-9B3C-21106EFD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4A7D0358-F4F6-474C-B0B8-DD56482E64F3}"/>
              </a:ext>
            </a:extLst>
          </p:cNvPr>
          <p:cNvSpPr>
            <a:spLocks noGrp="1"/>
          </p:cNvSpPr>
          <p:nvPr>
            <p:ph idx="1"/>
          </p:nvPr>
        </p:nvSpPr>
        <p:spPr>
          <a:xfrm>
            <a:off x="767290" y="2597726"/>
            <a:ext cx="4075054" cy="2741213"/>
          </a:xfrm>
        </p:spPr>
        <p:txBody>
          <a:bodyPr anchor="t">
            <a:normAutofit/>
          </a:bodyPr>
          <a:lstStyle/>
          <a:p>
            <a:pPr marL="0" indent="0">
              <a:buNone/>
            </a:pPr>
            <a:r>
              <a:rPr lang="en-IN" sz="2400" dirty="0">
                <a:solidFill>
                  <a:schemeClr val="bg1"/>
                </a:solidFill>
              </a:rPr>
              <a:t>   Blog Page consists of</a:t>
            </a:r>
            <a:endParaRPr lang="en-IN" sz="2400" dirty="0">
              <a:solidFill>
                <a:schemeClr val="bg1"/>
              </a:solidFill>
              <a:ea typeface="Calibri"/>
              <a:cs typeface="Calibri"/>
            </a:endParaRPr>
          </a:p>
          <a:p>
            <a:pPr>
              <a:buFont typeface="Wingdings" panose="05000000000000000000" pitchFamily="2" charset="2"/>
              <a:buChar char="Ø"/>
            </a:pPr>
            <a:r>
              <a:rPr lang="en-IN" sz="2400" dirty="0">
                <a:solidFill>
                  <a:schemeClr val="bg1"/>
                </a:solidFill>
              </a:rPr>
              <a:t>The different Blogs</a:t>
            </a:r>
            <a:endParaRPr lang="en-IN" sz="2400" dirty="0">
              <a:solidFill>
                <a:schemeClr val="bg1"/>
              </a:solidFill>
              <a:ea typeface="Calibri"/>
              <a:cs typeface="Calibri"/>
            </a:endParaRPr>
          </a:p>
          <a:p>
            <a:pPr>
              <a:buFont typeface="Wingdings" panose="05000000000000000000" pitchFamily="2" charset="2"/>
              <a:buChar char="Ø"/>
            </a:pPr>
            <a:r>
              <a:rPr lang="en-IN" sz="2400" dirty="0">
                <a:solidFill>
                  <a:schemeClr val="bg1"/>
                </a:solidFill>
              </a:rPr>
              <a:t>The Details of the Business</a:t>
            </a:r>
            <a:endParaRPr lang="en-IN" sz="2400" dirty="0">
              <a:solidFill>
                <a:schemeClr val="bg1"/>
              </a:solidFill>
              <a:ea typeface="Calibri"/>
              <a:cs typeface="Calibri"/>
            </a:endParaRPr>
          </a:p>
          <a:p>
            <a:pPr>
              <a:buFont typeface="Wingdings" panose="05000000000000000000" pitchFamily="2" charset="2"/>
              <a:buChar char="Ø"/>
            </a:pPr>
            <a:r>
              <a:rPr lang="en-IN" sz="2400" dirty="0">
                <a:solidFill>
                  <a:schemeClr val="bg1"/>
                </a:solidFill>
              </a:rPr>
              <a:t>Feedback Form</a:t>
            </a:r>
            <a:endParaRPr lang="en-IN" sz="2400" dirty="0">
              <a:solidFill>
                <a:schemeClr val="bg1"/>
              </a:solidFill>
              <a:ea typeface="Calibri"/>
              <a:cs typeface="Calibri"/>
            </a:endParaRPr>
          </a:p>
          <a:p>
            <a:pPr>
              <a:buFont typeface="Wingdings" panose="05000000000000000000" pitchFamily="2" charset="2"/>
              <a:buChar char="Ø"/>
            </a:pPr>
            <a:r>
              <a:rPr lang="en-IN" sz="2400" dirty="0">
                <a:solidFill>
                  <a:schemeClr val="bg1"/>
                </a:solidFill>
              </a:rPr>
              <a:t>Footer</a:t>
            </a:r>
            <a:endParaRPr lang="en-IN" sz="2400" dirty="0">
              <a:solidFill>
                <a:schemeClr val="bg1"/>
              </a:solidFill>
              <a:ea typeface="Calibri"/>
              <a:cs typeface="Calibri"/>
            </a:endParaRPr>
          </a:p>
        </p:txBody>
      </p:sp>
      <p:pic>
        <p:nvPicPr>
          <p:cNvPr id="4" name="Picture 3">
            <a:extLst>
              <a:ext uri="{FF2B5EF4-FFF2-40B4-BE49-F238E27FC236}">
                <a16:creationId xmlns:a16="http://schemas.microsoft.com/office/drawing/2014/main" id="{F21B8A19-3BFD-38ED-F24A-171BA17E4D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3856" y="2008087"/>
            <a:ext cx="5051320" cy="2841368"/>
          </a:xfrm>
          <a:prstGeom prst="rect">
            <a:avLst/>
          </a:prstGeom>
        </p:spPr>
      </p:pic>
    </p:spTree>
    <p:extLst>
      <p:ext uri="{BB962C8B-B14F-4D97-AF65-F5344CB8AC3E}">
        <p14:creationId xmlns:p14="http://schemas.microsoft.com/office/powerpoint/2010/main" val="3981365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id="{EB181E26-89C4-4A14-92DE-0F4C4B0E9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1">
            <a:extLst>
              <a:ext uri="{FF2B5EF4-FFF2-40B4-BE49-F238E27FC236}">
                <a16:creationId xmlns:a16="http://schemas.microsoft.com/office/drawing/2014/main" id="{342402E1-B9D8-424B-837F-6E4AA2E0F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23805"/>
            <a:ext cx="7800441" cy="5696020"/>
          </a:xfrm>
          <a:custGeom>
            <a:avLst/>
            <a:gdLst>
              <a:gd name="connsiteX0" fmla="*/ 0 w 7800441"/>
              <a:gd name="connsiteY0" fmla="*/ 0 h 5696020"/>
              <a:gd name="connsiteX1" fmla="*/ 7800441 w 7800441"/>
              <a:gd name="connsiteY1" fmla="*/ 0 h 5696020"/>
              <a:gd name="connsiteX2" fmla="*/ 5037161 w 7800441"/>
              <a:gd name="connsiteY2" fmla="*/ 5696020 h 5696020"/>
              <a:gd name="connsiteX3" fmla="*/ 0 w 7800441"/>
              <a:gd name="connsiteY3" fmla="*/ 5696020 h 5696020"/>
            </a:gdLst>
            <a:ahLst/>
            <a:cxnLst>
              <a:cxn ang="0">
                <a:pos x="connsiteX0" y="connsiteY0"/>
              </a:cxn>
              <a:cxn ang="0">
                <a:pos x="connsiteX1" y="connsiteY1"/>
              </a:cxn>
              <a:cxn ang="0">
                <a:pos x="connsiteX2" y="connsiteY2"/>
              </a:cxn>
              <a:cxn ang="0">
                <a:pos x="connsiteX3" y="connsiteY3"/>
              </a:cxn>
            </a:cxnLst>
            <a:rect l="l" t="t" r="r" b="b"/>
            <a:pathLst>
              <a:path w="7800441" h="5696020">
                <a:moveTo>
                  <a:pt x="0" y="0"/>
                </a:moveTo>
                <a:lnTo>
                  <a:pt x="7800441" y="0"/>
                </a:lnTo>
                <a:lnTo>
                  <a:pt x="5037161" y="5696020"/>
                </a:lnTo>
                <a:lnTo>
                  <a:pt x="0" y="569602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lumMod val="95000"/>
                </a:schemeClr>
              </a:solidFill>
            </a:endParaRPr>
          </a:p>
        </p:txBody>
      </p:sp>
      <p:sp>
        <p:nvSpPr>
          <p:cNvPr id="2" name="Title 1">
            <a:extLst>
              <a:ext uri="{FF2B5EF4-FFF2-40B4-BE49-F238E27FC236}">
                <a16:creationId xmlns:a16="http://schemas.microsoft.com/office/drawing/2014/main" id="{FE7A9C74-8A8C-A710-55DC-EB25811177A2}"/>
              </a:ext>
            </a:extLst>
          </p:cNvPr>
          <p:cNvSpPr>
            <a:spLocks noGrp="1"/>
          </p:cNvSpPr>
          <p:nvPr>
            <p:ph type="title"/>
          </p:nvPr>
        </p:nvSpPr>
        <p:spPr>
          <a:xfrm>
            <a:off x="838200" y="914400"/>
            <a:ext cx="5111496" cy="1097280"/>
          </a:xfrm>
        </p:spPr>
        <p:txBody>
          <a:bodyPr>
            <a:normAutofit/>
          </a:bodyPr>
          <a:lstStyle/>
          <a:p>
            <a:r>
              <a:rPr lang="en-IN" sz="5400" b="1" dirty="0">
                <a:solidFill>
                  <a:srgbClr val="FFFFFE"/>
                </a:solidFill>
              </a:rPr>
              <a:t>Contact us Page</a:t>
            </a:r>
            <a:endParaRPr lang="en-IN" sz="5400" b="1">
              <a:solidFill>
                <a:srgbClr val="FFFFFE"/>
              </a:solidFill>
              <a:ea typeface="Calibri Light"/>
              <a:cs typeface="Calibri Light"/>
            </a:endParaRPr>
          </a:p>
        </p:txBody>
      </p:sp>
      <p:sp>
        <p:nvSpPr>
          <p:cNvPr id="3" name="Content Placeholder 2">
            <a:extLst>
              <a:ext uri="{FF2B5EF4-FFF2-40B4-BE49-F238E27FC236}">
                <a16:creationId xmlns:a16="http://schemas.microsoft.com/office/drawing/2014/main" id="{9A1E91CA-3327-C698-6465-C8AFEB06D7EE}"/>
              </a:ext>
            </a:extLst>
          </p:cNvPr>
          <p:cNvSpPr>
            <a:spLocks noGrp="1"/>
          </p:cNvSpPr>
          <p:nvPr>
            <p:ph idx="1"/>
          </p:nvPr>
        </p:nvSpPr>
        <p:spPr>
          <a:xfrm>
            <a:off x="687946" y="2342452"/>
            <a:ext cx="4577898" cy="3547872"/>
          </a:xfrm>
        </p:spPr>
        <p:txBody>
          <a:bodyPr anchor="t">
            <a:normAutofit/>
          </a:bodyPr>
          <a:lstStyle/>
          <a:p>
            <a:pPr marL="0" indent="0">
              <a:buNone/>
            </a:pPr>
            <a:r>
              <a:rPr lang="en-IN" sz="2000" dirty="0">
                <a:solidFill>
                  <a:srgbClr val="FFFFFE"/>
                </a:solidFill>
              </a:rPr>
              <a:t>   Contact Us Page consists of :</a:t>
            </a:r>
            <a:endParaRPr lang="en-US" dirty="0"/>
          </a:p>
          <a:p>
            <a:pPr marL="0" indent="0">
              <a:buNone/>
            </a:pPr>
            <a:endParaRPr lang="en-IN" sz="2000" dirty="0">
              <a:solidFill>
                <a:srgbClr val="FFFFFE"/>
              </a:solidFill>
              <a:ea typeface="Calibri"/>
              <a:cs typeface="Calibri"/>
            </a:endParaRPr>
          </a:p>
          <a:p>
            <a:pPr>
              <a:buFont typeface="Wingdings" panose="05000000000000000000" pitchFamily="2" charset="2"/>
              <a:buChar char="Ø"/>
            </a:pPr>
            <a:r>
              <a:rPr lang="en-IN" sz="2000" dirty="0">
                <a:solidFill>
                  <a:srgbClr val="FFFFFE"/>
                </a:solidFill>
              </a:rPr>
              <a:t>The location of the Main Centre of SSC.</a:t>
            </a:r>
            <a:endParaRPr lang="en-IN" sz="2000" dirty="0">
              <a:solidFill>
                <a:srgbClr val="FFFFFE"/>
              </a:solidFill>
              <a:ea typeface="Calibri"/>
              <a:cs typeface="Calibri"/>
            </a:endParaRPr>
          </a:p>
          <a:p>
            <a:pPr>
              <a:buFont typeface="Wingdings" panose="05000000000000000000" pitchFamily="2" charset="2"/>
              <a:buChar char="Ø"/>
            </a:pPr>
            <a:r>
              <a:rPr lang="en-IN" sz="2000" dirty="0">
                <a:solidFill>
                  <a:srgbClr val="FFFFFE"/>
                </a:solidFill>
              </a:rPr>
              <a:t>Address </a:t>
            </a:r>
            <a:endParaRPr lang="en-IN" sz="2000" dirty="0">
              <a:solidFill>
                <a:srgbClr val="FFFFFE"/>
              </a:solidFill>
              <a:ea typeface="Calibri"/>
              <a:cs typeface="Calibri"/>
            </a:endParaRPr>
          </a:p>
          <a:p>
            <a:pPr>
              <a:buFont typeface="Wingdings" panose="05000000000000000000" pitchFamily="2" charset="2"/>
              <a:buChar char="Ø"/>
            </a:pPr>
            <a:r>
              <a:rPr lang="en-IN" sz="2000" dirty="0">
                <a:solidFill>
                  <a:srgbClr val="FFFFFE"/>
                </a:solidFill>
              </a:rPr>
              <a:t>Contact</a:t>
            </a:r>
            <a:endParaRPr lang="en-IN" sz="2000" dirty="0">
              <a:solidFill>
                <a:srgbClr val="FFFFFE"/>
              </a:solidFill>
              <a:ea typeface="Calibri"/>
              <a:cs typeface="Calibri"/>
            </a:endParaRPr>
          </a:p>
          <a:p>
            <a:pPr>
              <a:buFont typeface="Wingdings" panose="05000000000000000000" pitchFamily="2" charset="2"/>
              <a:buChar char="Ø"/>
            </a:pPr>
            <a:r>
              <a:rPr lang="en-IN" sz="2000" dirty="0">
                <a:solidFill>
                  <a:srgbClr val="FFFFFE"/>
                </a:solidFill>
              </a:rPr>
              <a:t>Mail</a:t>
            </a:r>
            <a:endParaRPr lang="en-IN" sz="2000" dirty="0">
              <a:solidFill>
                <a:srgbClr val="FFFFFE"/>
              </a:solidFill>
              <a:ea typeface="Calibri"/>
              <a:cs typeface="Calibri"/>
            </a:endParaRPr>
          </a:p>
          <a:p>
            <a:pPr>
              <a:buFont typeface="Wingdings" panose="05000000000000000000" pitchFamily="2" charset="2"/>
              <a:buChar char="Ø"/>
            </a:pPr>
            <a:r>
              <a:rPr lang="en-IN" sz="2000" dirty="0">
                <a:solidFill>
                  <a:srgbClr val="FFFFFE"/>
                </a:solidFill>
              </a:rPr>
              <a:t>Feedback Form</a:t>
            </a:r>
            <a:endParaRPr lang="en-IN" sz="2000" dirty="0">
              <a:solidFill>
                <a:srgbClr val="FFFFFE"/>
              </a:solidFill>
              <a:ea typeface="Calibri"/>
              <a:cs typeface="Calibri"/>
            </a:endParaRPr>
          </a:p>
          <a:p>
            <a:pPr>
              <a:buFont typeface="Wingdings" panose="05000000000000000000" pitchFamily="2" charset="2"/>
              <a:buChar char="Ø"/>
            </a:pPr>
            <a:r>
              <a:rPr lang="en-IN" sz="2000" dirty="0">
                <a:solidFill>
                  <a:srgbClr val="FFFFFE"/>
                </a:solidFill>
              </a:rPr>
              <a:t>Footer</a:t>
            </a:r>
            <a:endParaRPr lang="en-IN" sz="2000" dirty="0">
              <a:solidFill>
                <a:srgbClr val="FFFFFE"/>
              </a:solidFill>
              <a:ea typeface="Calibri"/>
              <a:cs typeface="Calibri"/>
            </a:endParaRPr>
          </a:p>
        </p:txBody>
      </p:sp>
      <p:pic>
        <p:nvPicPr>
          <p:cNvPr id="5" name="Picture 4">
            <a:extLst>
              <a:ext uri="{FF2B5EF4-FFF2-40B4-BE49-F238E27FC236}">
                <a16:creationId xmlns:a16="http://schemas.microsoft.com/office/drawing/2014/main" id="{7ABA0308-B98B-B4B9-83F3-E06E1E4AE83B}"/>
              </a:ext>
            </a:extLst>
          </p:cNvPr>
          <p:cNvPicPr>
            <a:picLocks noChangeAspect="1"/>
          </p:cNvPicPr>
          <p:nvPr/>
        </p:nvPicPr>
        <p:blipFill rotWithShape="1">
          <a:blip r:embed="rId2">
            <a:extLst>
              <a:ext uri="{28A0092B-C50C-407E-A947-70E740481C1C}">
                <a14:useLocalDpi xmlns:a14="http://schemas.microsoft.com/office/drawing/2010/main" val="0"/>
              </a:ext>
            </a:extLst>
          </a:blip>
          <a:srcRect t="8803" r="3" b="3"/>
          <a:stretch/>
        </p:blipFill>
        <p:spPr>
          <a:xfrm>
            <a:off x="6790977" y="521208"/>
            <a:ext cx="5401023" cy="2770632"/>
          </a:xfrm>
          <a:custGeom>
            <a:avLst/>
            <a:gdLst/>
            <a:ahLst/>
            <a:cxnLst/>
            <a:rect l="l" t="t" r="r" b="b"/>
            <a:pathLst>
              <a:path w="5401023" h="2770632">
                <a:moveTo>
                  <a:pt x="3214941" y="0"/>
                </a:moveTo>
                <a:lnTo>
                  <a:pt x="5401023" y="0"/>
                </a:lnTo>
                <a:lnTo>
                  <a:pt x="5401023" y="2770632"/>
                </a:lnTo>
                <a:lnTo>
                  <a:pt x="3214941" y="2770632"/>
                </a:lnTo>
                <a:lnTo>
                  <a:pt x="3214941" y="2768786"/>
                </a:lnTo>
                <a:lnTo>
                  <a:pt x="1865202" y="2768786"/>
                </a:lnTo>
                <a:lnTo>
                  <a:pt x="1865202" y="2768787"/>
                </a:lnTo>
                <a:lnTo>
                  <a:pt x="0" y="2768787"/>
                </a:lnTo>
                <a:lnTo>
                  <a:pt x="1325372" y="2605"/>
                </a:lnTo>
                <a:lnTo>
                  <a:pt x="1653397" y="2605"/>
                </a:lnTo>
                <a:lnTo>
                  <a:pt x="1653397" y="2597"/>
                </a:lnTo>
                <a:lnTo>
                  <a:pt x="1723225" y="2597"/>
                </a:lnTo>
                <a:lnTo>
                  <a:pt x="1723225" y="2596"/>
                </a:lnTo>
                <a:lnTo>
                  <a:pt x="2263055" y="2596"/>
                </a:lnTo>
                <a:lnTo>
                  <a:pt x="2263055" y="2597"/>
                </a:lnTo>
                <a:lnTo>
                  <a:pt x="3204175" y="2597"/>
                </a:lnTo>
                <a:lnTo>
                  <a:pt x="3204175" y="2604"/>
                </a:lnTo>
                <a:lnTo>
                  <a:pt x="3214941" y="2604"/>
                </a:lnTo>
                <a:close/>
              </a:path>
            </a:pathLst>
          </a:custGeom>
        </p:spPr>
      </p:pic>
      <p:pic>
        <p:nvPicPr>
          <p:cNvPr id="4" name="Picture 3">
            <a:extLst>
              <a:ext uri="{FF2B5EF4-FFF2-40B4-BE49-F238E27FC236}">
                <a16:creationId xmlns:a16="http://schemas.microsoft.com/office/drawing/2014/main" id="{ADC414D9-149E-45DB-5DFD-44AD26F83D1B}"/>
              </a:ext>
            </a:extLst>
          </p:cNvPr>
          <p:cNvPicPr>
            <a:picLocks noChangeAspect="1"/>
          </p:cNvPicPr>
          <p:nvPr/>
        </p:nvPicPr>
        <p:blipFill rotWithShape="1">
          <a:blip r:embed="rId3">
            <a:extLst>
              <a:ext uri="{28A0092B-C50C-407E-A947-70E740481C1C}">
                <a14:useLocalDpi xmlns:a14="http://schemas.microsoft.com/office/drawing/2010/main" val="0"/>
              </a:ext>
            </a:extLst>
          </a:blip>
          <a:srcRect l="28189" t="49441" r="30079" b="612"/>
          <a:stretch/>
        </p:blipFill>
        <p:spPr>
          <a:xfrm>
            <a:off x="5344787" y="3432169"/>
            <a:ext cx="6851673" cy="2915779"/>
          </a:xfrm>
          <a:custGeom>
            <a:avLst/>
            <a:gdLst/>
            <a:ahLst/>
            <a:cxnLst/>
            <a:rect l="l" t="t" r="r" b="b"/>
            <a:pathLst>
              <a:path w="6825749" h="2755142">
                <a:moveTo>
                  <a:pt x="3353180" y="0"/>
                </a:moveTo>
                <a:lnTo>
                  <a:pt x="4045207" y="0"/>
                </a:lnTo>
                <a:lnTo>
                  <a:pt x="4045207" y="1"/>
                </a:lnTo>
                <a:lnTo>
                  <a:pt x="4692417" y="1"/>
                </a:lnTo>
                <a:lnTo>
                  <a:pt x="4781930" y="1"/>
                </a:lnTo>
                <a:lnTo>
                  <a:pt x="4781930" y="0"/>
                </a:lnTo>
                <a:lnTo>
                  <a:pt x="5473957" y="0"/>
                </a:lnTo>
                <a:lnTo>
                  <a:pt x="5473957" y="1"/>
                </a:lnTo>
                <a:lnTo>
                  <a:pt x="6680412" y="1"/>
                </a:lnTo>
                <a:lnTo>
                  <a:pt x="6680412" y="2798"/>
                </a:lnTo>
                <a:lnTo>
                  <a:pt x="6825749" y="2798"/>
                </a:lnTo>
                <a:lnTo>
                  <a:pt x="6825749" y="2755142"/>
                </a:lnTo>
                <a:lnTo>
                  <a:pt x="4748668" y="2755142"/>
                </a:lnTo>
                <a:lnTo>
                  <a:pt x="4748668" y="2755099"/>
                </a:lnTo>
                <a:lnTo>
                  <a:pt x="3535184" y="2755099"/>
                </a:lnTo>
                <a:lnTo>
                  <a:pt x="3321602" y="2755099"/>
                </a:lnTo>
                <a:lnTo>
                  <a:pt x="3321602" y="2755100"/>
                </a:lnTo>
                <a:lnTo>
                  <a:pt x="1892852" y="2755100"/>
                </a:lnTo>
                <a:lnTo>
                  <a:pt x="1428750" y="2755100"/>
                </a:lnTo>
                <a:lnTo>
                  <a:pt x="0" y="2755100"/>
                </a:lnTo>
                <a:lnTo>
                  <a:pt x="1345020" y="10"/>
                </a:lnTo>
                <a:lnTo>
                  <a:pt x="1677909" y="10"/>
                </a:lnTo>
                <a:lnTo>
                  <a:pt x="1677909" y="2"/>
                </a:lnTo>
                <a:lnTo>
                  <a:pt x="1748771" y="2"/>
                </a:lnTo>
                <a:lnTo>
                  <a:pt x="1748771" y="1"/>
                </a:lnTo>
                <a:lnTo>
                  <a:pt x="2296604" y="1"/>
                </a:lnTo>
                <a:lnTo>
                  <a:pt x="2296604" y="2"/>
                </a:lnTo>
                <a:lnTo>
                  <a:pt x="3106658" y="2"/>
                </a:lnTo>
                <a:lnTo>
                  <a:pt x="3177521" y="2"/>
                </a:lnTo>
                <a:lnTo>
                  <a:pt x="3177521" y="1"/>
                </a:lnTo>
                <a:lnTo>
                  <a:pt x="3263667" y="1"/>
                </a:lnTo>
                <a:lnTo>
                  <a:pt x="3353180" y="1"/>
                </a:lnTo>
                <a:close/>
              </a:path>
            </a:pathLst>
          </a:custGeom>
        </p:spPr>
      </p:pic>
    </p:spTree>
    <p:extLst>
      <p:ext uri="{BB962C8B-B14F-4D97-AF65-F5344CB8AC3E}">
        <p14:creationId xmlns:p14="http://schemas.microsoft.com/office/powerpoint/2010/main" val="622738441"/>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6AC0A10-C9CD-5D93-284B-CE89526688EE}"/>
              </a:ext>
            </a:extLst>
          </p:cNvPr>
          <p:cNvSpPr>
            <a:spLocks noGrp="1"/>
          </p:cNvSpPr>
          <p:nvPr>
            <p:ph type="title"/>
          </p:nvPr>
        </p:nvSpPr>
        <p:spPr>
          <a:xfrm>
            <a:off x="649270" y="506727"/>
            <a:ext cx="3885141" cy="1526741"/>
          </a:xfrm>
        </p:spPr>
        <p:txBody>
          <a:bodyPr>
            <a:normAutofit/>
          </a:bodyPr>
          <a:lstStyle/>
          <a:p>
            <a:pPr algn="ctr"/>
            <a:r>
              <a:rPr lang="en-IN" sz="4000" b="1" dirty="0">
                <a:solidFill>
                  <a:schemeClr val="bg1"/>
                </a:solidFill>
              </a:rPr>
              <a:t>Login &amp; Register Form</a:t>
            </a:r>
            <a:endParaRPr lang="en-IN" sz="4000" b="1">
              <a:solidFill>
                <a:schemeClr val="bg1"/>
              </a:solidFill>
              <a:ea typeface="Calibri Light"/>
              <a:cs typeface="Calibri Light"/>
            </a:endParaRPr>
          </a:p>
        </p:txBody>
      </p:sp>
      <p:cxnSp>
        <p:nvCxnSpPr>
          <p:cNvPr id="26" name="Straight Connector 11">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BD0866F-1D94-2ECF-62F1-90209A490E38}"/>
              </a:ext>
            </a:extLst>
          </p:cNvPr>
          <p:cNvSpPr>
            <a:spLocks noGrp="1"/>
          </p:cNvSpPr>
          <p:nvPr>
            <p:ph idx="1"/>
          </p:nvPr>
        </p:nvSpPr>
        <p:spPr>
          <a:xfrm>
            <a:off x="4945336" y="506727"/>
            <a:ext cx="6609921" cy="1526741"/>
          </a:xfrm>
        </p:spPr>
        <p:txBody>
          <a:bodyPr anchor="ctr">
            <a:normAutofit/>
          </a:bodyPr>
          <a:lstStyle/>
          <a:p>
            <a:pPr marL="0" indent="0">
              <a:buNone/>
            </a:pPr>
            <a:r>
              <a:rPr lang="en-IN" sz="1900">
                <a:solidFill>
                  <a:schemeClr val="bg1"/>
                </a:solidFill>
              </a:rPr>
              <a:t>   Login &amp; Register Page consists of</a:t>
            </a:r>
          </a:p>
          <a:p>
            <a:pPr>
              <a:buFont typeface="Wingdings" panose="05000000000000000000" pitchFamily="2" charset="2"/>
              <a:buChar char="Ø"/>
            </a:pPr>
            <a:r>
              <a:rPr lang="en-IN" sz="1900">
                <a:solidFill>
                  <a:schemeClr val="bg1"/>
                </a:solidFill>
              </a:rPr>
              <a:t>Register Page</a:t>
            </a:r>
          </a:p>
          <a:p>
            <a:pPr>
              <a:buFont typeface="Wingdings" panose="05000000000000000000" pitchFamily="2" charset="2"/>
              <a:buChar char="Ø"/>
            </a:pPr>
            <a:r>
              <a:rPr lang="en-IN" sz="1900">
                <a:solidFill>
                  <a:schemeClr val="bg1"/>
                </a:solidFill>
              </a:rPr>
              <a:t>Login Page</a:t>
            </a:r>
          </a:p>
          <a:p>
            <a:pPr>
              <a:buFont typeface="Wingdings" panose="05000000000000000000" pitchFamily="2" charset="2"/>
              <a:buChar char="Ø"/>
            </a:pPr>
            <a:r>
              <a:rPr lang="en-IN" sz="1900">
                <a:solidFill>
                  <a:schemeClr val="bg1"/>
                </a:solidFill>
              </a:rPr>
              <a:t>Footer in both pages</a:t>
            </a:r>
          </a:p>
        </p:txBody>
      </p:sp>
      <p:pic>
        <p:nvPicPr>
          <p:cNvPr id="4" name="Picture 3">
            <a:extLst>
              <a:ext uri="{FF2B5EF4-FFF2-40B4-BE49-F238E27FC236}">
                <a16:creationId xmlns:a16="http://schemas.microsoft.com/office/drawing/2014/main" id="{DA599222-4177-941A-D412-1CD76C7DA6B6}"/>
              </a:ext>
            </a:extLst>
          </p:cNvPr>
          <p:cNvPicPr>
            <a:picLocks noChangeAspect="1"/>
          </p:cNvPicPr>
          <p:nvPr/>
        </p:nvPicPr>
        <p:blipFill rotWithShape="1">
          <a:blip r:embed="rId2">
            <a:extLst>
              <a:ext uri="{28A0092B-C50C-407E-A947-70E740481C1C}">
                <a14:useLocalDpi xmlns:a14="http://schemas.microsoft.com/office/drawing/2010/main" val="0"/>
              </a:ext>
            </a:extLst>
          </a:blip>
          <a:srcRect r="16584" b="-2"/>
          <a:stretch/>
        </p:blipFill>
        <p:spPr>
          <a:xfrm>
            <a:off x="393308" y="2523915"/>
            <a:ext cx="5559480" cy="3749040"/>
          </a:xfrm>
          <a:prstGeom prst="rect">
            <a:avLst/>
          </a:prstGeom>
        </p:spPr>
      </p:pic>
      <p:pic>
        <p:nvPicPr>
          <p:cNvPr id="5" name="Picture 4">
            <a:extLst>
              <a:ext uri="{FF2B5EF4-FFF2-40B4-BE49-F238E27FC236}">
                <a16:creationId xmlns:a16="http://schemas.microsoft.com/office/drawing/2014/main" id="{6FA61E25-F237-858C-F178-FEB4695ABAB6}"/>
              </a:ext>
            </a:extLst>
          </p:cNvPr>
          <p:cNvPicPr>
            <a:picLocks noChangeAspect="1"/>
          </p:cNvPicPr>
          <p:nvPr/>
        </p:nvPicPr>
        <p:blipFill rotWithShape="1">
          <a:blip r:embed="rId3">
            <a:extLst>
              <a:ext uri="{28A0092B-C50C-407E-A947-70E740481C1C}">
                <a14:useLocalDpi xmlns:a14="http://schemas.microsoft.com/office/drawing/2010/main" val="0"/>
              </a:ext>
            </a:extLst>
          </a:blip>
          <a:srcRect r="16772" b="-2"/>
          <a:stretch/>
        </p:blipFill>
        <p:spPr>
          <a:xfrm>
            <a:off x="6251736" y="2527997"/>
            <a:ext cx="5546955" cy="3749040"/>
          </a:xfrm>
          <a:prstGeom prst="rect">
            <a:avLst/>
          </a:prstGeom>
        </p:spPr>
      </p:pic>
    </p:spTree>
    <p:extLst>
      <p:ext uri="{BB962C8B-B14F-4D97-AF65-F5344CB8AC3E}">
        <p14:creationId xmlns:p14="http://schemas.microsoft.com/office/powerpoint/2010/main" val="4219233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4143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2C536C2-0D68-FE18-C40E-95CE6F637650}"/>
              </a:ext>
            </a:extLst>
          </p:cNvPr>
          <p:cNvSpPr>
            <a:spLocks noGrp="1"/>
          </p:cNvSpPr>
          <p:nvPr>
            <p:ph type="title"/>
          </p:nvPr>
        </p:nvSpPr>
        <p:spPr>
          <a:xfrm>
            <a:off x="524256" y="491260"/>
            <a:ext cx="6594189" cy="1625210"/>
          </a:xfrm>
        </p:spPr>
        <p:txBody>
          <a:bodyPr>
            <a:normAutofit/>
          </a:bodyPr>
          <a:lstStyle/>
          <a:p>
            <a:pPr algn="ctr"/>
            <a:r>
              <a:rPr lang="en-IN" sz="5400" b="1" dirty="0">
                <a:solidFill>
                  <a:srgbClr val="FFFFFF"/>
                </a:solidFill>
              </a:rPr>
              <a:t>Feedback Form</a:t>
            </a:r>
            <a:endParaRPr lang="en-IN" sz="5400" b="1" dirty="0">
              <a:solidFill>
                <a:srgbClr val="FFFFFF"/>
              </a:solidFill>
              <a:ea typeface="Calibri Light"/>
              <a:cs typeface="Calibri Light"/>
            </a:endParaRPr>
          </a:p>
        </p:txBody>
      </p:sp>
      <p:pic>
        <p:nvPicPr>
          <p:cNvPr id="5" name="Picture 4">
            <a:extLst>
              <a:ext uri="{FF2B5EF4-FFF2-40B4-BE49-F238E27FC236}">
                <a16:creationId xmlns:a16="http://schemas.microsoft.com/office/drawing/2014/main" id="{0B716E88-83EC-3160-24CC-8DD83CC338C3}"/>
              </a:ext>
            </a:extLst>
          </p:cNvPr>
          <p:cNvPicPr>
            <a:picLocks noChangeAspect="1"/>
          </p:cNvPicPr>
          <p:nvPr/>
        </p:nvPicPr>
        <p:blipFill rotWithShape="1">
          <a:blip r:embed="rId2">
            <a:extLst>
              <a:ext uri="{28A0092B-C50C-407E-A947-70E740481C1C}">
                <a14:useLocalDpi xmlns:a14="http://schemas.microsoft.com/office/drawing/2010/main" val="0"/>
              </a:ext>
            </a:extLst>
          </a:blip>
          <a:srcRect l="29958" r="30802" b="1026"/>
          <a:stretch/>
        </p:blipFill>
        <p:spPr>
          <a:xfrm>
            <a:off x="80147" y="2573654"/>
            <a:ext cx="2766913" cy="3827683"/>
          </a:xfrm>
          <a:prstGeom prst="rect">
            <a:avLst/>
          </a:prstGeom>
        </p:spPr>
      </p:pic>
      <p:pic>
        <p:nvPicPr>
          <p:cNvPr id="6" name="Picture 5">
            <a:extLst>
              <a:ext uri="{FF2B5EF4-FFF2-40B4-BE49-F238E27FC236}">
                <a16:creationId xmlns:a16="http://schemas.microsoft.com/office/drawing/2014/main" id="{2B993A87-6BDE-BB69-54BF-5E51E9809D2D}"/>
              </a:ext>
            </a:extLst>
          </p:cNvPr>
          <p:cNvPicPr>
            <a:picLocks noChangeAspect="1"/>
          </p:cNvPicPr>
          <p:nvPr/>
        </p:nvPicPr>
        <p:blipFill rotWithShape="1">
          <a:blip r:embed="rId3">
            <a:extLst>
              <a:ext uri="{28A0092B-C50C-407E-A947-70E740481C1C}">
                <a14:useLocalDpi xmlns:a14="http://schemas.microsoft.com/office/drawing/2010/main" val="0"/>
              </a:ext>
            </a:extLst>
          </a:blip>
          <a:srcRect l="34961" t="30573" r="36589" b="13694"/>
          <a:stretch/>
        </p:blipFill>
        <p:spPr>
          <a:xfrm>
            <a:off x="3046664" y="2504382"/>
            <a:ext cx="4311885" cy="1981619"/>
          </a:xfrm>
          <a:prstGeom prst="rect">
            <a:avLst/>
          </a:prstGeom>
        </p:spPr>
      </p:pic>
      <p:pic>
        <p:nvPicPr>
          <p:cNvPr id="4" name="Picture 3">
            <a:extLst>
              <a:ext uri="{FF2B5EF4-FFF2-40B4-BE49-F238E27FC236}">
                <a16:creationId xmlns:a16="http://schemas.microsoft.com/office/drawing/2014/main" id="{2BFEA6EE-BD6F-9D52-4AB0-987875ABD77E}"/>
              </a:ext>
            </a:extLst>
          </p:cNvPr>
          <p:cNvPicPr>
            <a:picLocks noChangeAspect="1"/>
          </p:cNvPicPr>
          <p:nvPr/>
        </p:nvPicPr>
        <p:blipFill rotWithShape="1">
          <a:blip r:embed="rId4">
            <a:extLst>
              <a:ext uri="{28A0092B-C50C-407E-A947-70E740481C1C}">
                <a14:useLocalDpi xmlns:a14="http://schemas.microsoft.com/office/drawing/2010/main" val="0"/>
              </a:ext>
            </a:extLst>
          </a:blip>
          <a:srcRect l="180" t="7386" r="43428" b="52557"/>
          <a:stretch/>
        </p:blipFill>
        <p:spPr>
          <a:xfrm>
            <a:off x="3046756" y="4493116"/>
            <a:ext cx="4380662" cy="2625388"/>
          </a:xfrm>
          <a:prstGeom prst="rect">
            <a:avLst/>
          </a:prstGeom>
        </p:spPr>
      </p:pic>
      <p:sp>
        <p:nvSpPr>
          <p:cNvPr id="13" name="Rectangle 1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348527C-B903-ECDE-B666-012001C1F888}"/>
              </a:ext>
            </a:extLst>
          </p:cNvPr>
          <p:cNvSpPr>
            <a:spLocks noGrp="1"/>
          </p:cNvSpPr>
          <p:nvPr>
            <p:ph idx="1"/>
          </p:nvPr>
        </p:nvSpPr>
        <p:spPr>
          <a:xfrm>
            <a:off x="7957973" y="763523"/>
            <a:ext cx="3511296" cy="5330952"/>
          </a:xfrm>
        </p:spPr>
        <p:txBody>
          <a:bodyPr anchor="ctr">
            <a:normAutofit/>
          </a:bodyPr>
          <a:lstStyle/>
          <a:p>
            <a:r>
              <a:rPr lang="en-IN" sz="2200">
                <a:solidFill>
                  <a:srgbClr val="FFFFFF"/>
                </a:solidFill>
              </a:rPr>
              <a:t>First Data is entered in the Feedback boxes.</a:t>
            </a:r>
          </a:p>
          <a:p>
            <a:r>
              <a:rPr lang="en-IN" sz="2200">
                <a:solidFill>
                  <a:srgbClr val="FFFFFF"/>
                </a:solidFill>
              </a:rPr>
              <a:t>If data is improper – Displays error.</a:t>
            </a:r>
          </a:p>
          <a:p>
            <a:r>
              <a:rPr lang="en-IN" sz="2200">
                <a:solidFill>
                  <a:srgbClr val="FFFFFF"/>
                </a:solidFill>
              </a:rPr>
              <a:t>After Submission – Popup shows on page.</a:t>
            </a:r>
          </a:p>
          <a:p>
            <a:r>
              <a:rPr lang="en-IN" sz="2200">
                <a:solidFill>
                  <a:srgbClr val="FFFFFF"/>
                </a:solidFill>
              </a:rPr>
              <a:t>Data is entered using APPSCRIPT in XLSHEET.</a:t>
            </a:r>
          </a:p>
        </p:txBody>
      </p:sp>
    </p:spTree>
    <p:extLst>
      <p:ext uri="{BB962C8B-B14F-4D97-AF65-F5344CB8AC3E}">
        <p14:creationId xmlns:p14="http://schemas.microsoft.com/office/powerpoint/2010/main" val="3056104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53F46-BB43-0D37-DAA4-C2FFC83A07F7}"/>
              </a:ext>
            </a:extLst>
          </p:cNvPr>
          <p:cNvSpPr>
            <a:spLocks noGrp="1"/>
          </p:cNvSpPr>
          <p:nvPr>
            <p:ph type="title"/>
          </p:nvPr>
        </p:nvSpPr>
        <p:spPr/>
        <p:txBody>
          <a:bodyPr>
            <a:normAutofit/>
          </a:bodyPr>
          <a:lstStyle/>
          <a:p>
            <a:r>
              <a:rPr lang="en-IN" sz="5400" b="1" dirty="0"/>
              <a:t>APPLICATIONS</a:t>
            </a:r>
            <a:endParaRPr lang="en-IN" sz="5400" b="1" dirty="0">
              <a:ea typeface="Calibri Light"/>
              <a:cs typeface="Calibri Light"/>
            </a:endParaRPr>
          </a:p>
        </p:txBody>
      </p:sp>
      <p:graphicFrame>
        <p:nvGraphicFramePr>
          <p:cNvPr id="5" name="Content Placeholder 2">
            <a:extLst>
              <a:ext uri="{FF2B5EF4-FFF2-40B4-BE49-F238E27FC236}">
                <a16:creationId xmlns:a16="http://schemas.microsoft.com/office/drawing/2014/main" id="{C7C92C42-E828-BD0A-328E-4CC047C6404A}"/>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83142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619C56F-1D36-02B7-791A-4A34DD8B901F}"/>
              </a:ext>
            </a:extLst>
          </p:cNvPr>
          <p:cNvSpPr>
            <a:spLocks noGrp="1"/>
          </p:cNvSpPr>
          <p:nvPr>
            <p:ph type="title"/>
          </p:nvPr>
        </p:nvSpPr>
        <p:spPr>
          <a:xfrm>
            <a:off x="371094" y="1161288"/>
            <a:ext cx="3438144" cy="1239012"/>
          </a:xfrm>
        </p:spPr>
        <p:txBody>
          <a:bodyPr anchor="ctr">
            <a:normAutofit/>
          </a:bodyPr>
          <a:lstStyle/>
          <a:p>
            <a:r>
              <a:rPr lang="en-IN" sz="3600" b="1" dirty="0"/>
              <a:t>REFERENCES</a:t>
            </a:r>
            <a:endParaRPr lang="en-IN" sz="3600" b="1" dirty="0">
              <a:ea typeface="Calibri Light"/>
              <a:cs typeface="Calibri Light"/>
            </a:endParaRPr>
          </a:p>
        </p:txBody>
      </p:sp>
      <p:sp>
        <p:nvSpPr>
          <p:cNvPr id="18" name="Rectangle 17">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0A4BBCA-D643-29D0-99AB-801539DE0CD1}"/>
              </a:ext>
            </a:extLst>
          </p:cNvPr>
          <p:cNvSpPr>
            <a:spLocks noGrp="1"/>
          </p:cNvSpPr>
          <p:nvPr>
            <p:ph idx="1"/>
          </p:nvPr>
        </p:nvSpPr>
        <p:spPr>
          <a:xfrm>
            <a:off x="371094" y="2718054"/>
            <a:ext cx="3438906" cy="3207258"/>
          </a:xfrm>
        </p:spPr>
        <p:txBody>
          <a:bodyPr anchor="t">
            <a:normAutofit/>
          </a:bodyPr>
          <a:lstStyle/>
          <a:p>
            <a:r>
              <a:rPr lang="en-IN" sz="1700"/>
              <a:t>1stop.ai classes</a:t>
            </a:r>
          </a:p>
          <a:p>
            <a:r>
              <a:rPr lang="en-IN" sz="1700"/>
              <a:t>Bootstrap </a:t>
            </a:r>
          </a:p>
          <a:p>
            <a:r>
              <a:rPr lang="en-IN" sz="1700"/>
              <a:t>Font Awesome</a:t>
            </a:r>
          </a:p>
        </p:txBody>
      </p:sp>
      <p:pic>
        <p:nvPicPr>
          <p:cNvPr id="7" name="Picture 7" descr="Home - Reference Management Tools - LibGuides at NWACC Library">
            <a:extLst>
              <a:ext uri="{FF2B5EF4-FFF2-40B4-BE49-F238E27FC236}">
                <a16:creationId xmlns:a16="http://schemas.microsoft.com/office/drawing/2014/main" id="{AB3F537F-4FFA-A65B-37B0-63A86AD1E2E4}"/>
              </a:ext>
            </a:extLst>
          </p:cNvPr>
          <p:cNvPicPr>
            <a:picLocks noChangeAspect="1"/>
          </p:cNvPicPr>
          <p:nvPr/>
        </p:nvPicPr>
        <p:blipFill>
          <a:blip r:embed="rId2"/>
          <a:stretch>
            <a:fillRect/>
          </a:stretch>
        </p:blipFill>
        <p:spPr>
          <a:xfrm>
            <a:off x="4901184" y="1783400"/>
            <a:ext cx="6922008" cy="3391784"/>
          </a:xfrm>
          <a:prstGeom prst="rect">
            <a:avLst/>
          </a:prstGeom>
        </p:spPr>
      </p:pic>
    </p:spTree>
    <p:extLst>
      <p:ext uri="{BB962C8B-B14F-4D97-AF65-F5344CB8AC3E}">
        <p14:creationId xmlns:p14="http://schemas.microsoft.com/office/powerpoint/2010/main" val="40500347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D153EDB2-4AAD-43F4-AE78-4D326C8133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grpSp>
        <p:nvGrpSpPr>
          <p:cNvPr id="12" name="Group 11">
            <a:extLst>
              <a:ext uri="{FF2B5EF4-FFF2-40B4-BE49-F238E27FC236}">
                <a16:creationId xmlns:a16="http://schemas.microsoft.com/office/drawing/2014/main" id="{A3CB7779-72E2-4E92-AE18-6BBC335DD8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7625" y="0"/>
            <a:ext cx="11097905" cy="6858000"/>
            <a:chOff x="547625" y="0"/>
            <a:chExt cx="11097905" cy="6858000"/>
          </a:xfrm>
        </p:grpSpPr>
        <p:sp>
          <p:nvSpPr>
            <p:cNvPr id="13" name="Freeform: Shape 12">
              <a:extLst>
                <a:ext uri="{FF2B5EF4-FFF2-40B4-BE49-F238E27FC236}">
                  <a16:creationId xmlns:a16="http://schemas.microsoft.com/office/drawing/2014/main" id="{175B9DA5-08BD-40EA-B06C-3D3CCD06A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907575" y="0"/>
              <a:ext cx="10345003" cy="6858000"/>
            </a:xfrm>
            <a:custGeom>
              <a:avLst/>
              <a:gdLst>
                <a:gd name="connsiteX0" fmla="*/ 7551973 w 9174595"/>
                <a:gd name="connsiteY0" fmla="*/ 0 h 6858000"/>
                <a:gd name="connsiteX1" fmla="*/ 5634635 w 9174595"/>
                <a:gd name="connsiteY1" fmla="*/ 0 h 6858000"/>
                <a:gd name="connsiteX2" fmla="*/ 5550590 w 9174595"/>
                <a:gd name="connsiteY2" fmla="*/ 0 h 6858000"/>
                <a:gd name="connsiteX3" fmla="*/ 5480986 w 9174595"/>
                <a:gd name="connsiteY3" fmla="*/ 0 h 6858000"/>
                <a:gd name="connsiteX4" fmla="*/ 4886240 w 9174595"/>
                <a:gd name="connsiteY4" fmla="*/ 0 h 6858000"/>
                <a:gd name="connsiteX5" fmla="*/ 4816638 w 9174595"/>
                <a:gd name="connsiteY5" fmla="*/ 0 h 6858000"/>
                <a:gd name="connsiteX6" fmla="*/ 4357958 w 9174595"/>
                <a:gd name="connsiteY6" fmla="*/ 0 h 6858000"/>
                <a:gd name="connsiteX7" fmla="*/ 4288354 w 9174595"/>
                <a:gd name="connsiteY7" fmla="*/ 0 h 6858000"/>
                <a:gd name="connsiteX8" fmla="*/ 3693608 w 9174595"/>
                <a:gd name="connsiteY8" fmla="*/ 0 h 6858000"/>
                <a:gd name="connsiteX9" fmla="*/ 3624006 w 9174595"/>
                <a:gd name="connsiteY9" fmla="*/ 0 h 6858000"/>
                <a:gd name="connsiteX10" fmla="*/ 3276448 w 9174595"/>
                <a:gd name="connsiteY10" fmla="*/ 0 h 6858000"/>
                <a:gd name="connsiteX11" fmla="*/ 1622622 w 9174595"/>
                <a:gd name="connsiteY11" fmla="*/ 0 h 6858000"/>
                <a:gd name="connsiteX12" fmla="*/ 1600504 w 9174595"/>
                <a:gd name="connsiteY12" fmla="*/ 14997 h 6858000"/>
                <a:gd name="connsiteX13" fmla="*/ 0 w 9174595"/>
                <a:gd name="connsiteY13" fmla="*/ 3621656 h 6858000"/>
                <a:gd name="connsiteX14" fmla="*/ 1873886 w 9174595"/>
                <a:gd name="connsiteY14" fmla="*/ 6374814 h 6858000"/>
                <a:gd name="connsiteX15" fmla="*/ 2390406 w 9174595"/>
                <a:gd name="connsiteY15" fmla="*/ 6780599 h 6858000"/>
                <a:gd name="connsiteX16" fmla="*/ 2502136 w 9174595"/>
                <a:gd name="connsiteY16" fmla="*/ 6858000 h 6858000"/>
                <a:gd name="connsiteX17" fmla="*/ 3276448 w 9174595"/>
                <a:gd name="connsiteY17" fmla="*/ 6858000 h 6858000"/>
                <a:gd name="connsiteX18" fmla="*/ 3624006 w 9174595"/>
                <a:gd name="connsiteY18" fmla="*/ 6858000 h 6858000"/>
                <a:gd name="connsiteX19" fmla="*/ 3693608 w 9174595"/>
                <a:gd name="connsiteY19" fmla="*/ 6858000 h 6858000"/>
                <a:gd name="connsiteX20" fmla="*/ 4288354 w 9174595"/>
                <a:gd name="connsiteY20" fmla="*/ 6858000 h 6858000"/>
                <a:gd name="connsiteX21" fmla="*/ 4357958 w 9174595"/>
                <a:gd name="connsiteY21" fmla="*/ 6858000 h 6858000"/>
                <a:gd name="connsiteX22" fmla="*/ 4816638 w 9174595"/>
                <a:gd name="connsiteY22" fmla="*/ 6858000 h 6858000"/>
                <a:gd name="connsiteX23" fmla="*/ 4886240 w 9174595"/>
                <a:gd name="connsiteY23" fmla="*/ 6858000 h 6858000"/>
                <a:gd name="connsiteX24" fmla="*/ 5480986 w 9174595"/>
                <a:gd name="connsiteY24" fmla="*/ 6858000 h 6858000"/>
                <a:gd name="connsiteX25" fmla="*/ 5550590 w 9174595"/>
                <a:gd name="connsiteY25" fmla="*/ 6858000 h 6858000"/>
                <a:gd name="connsiteX26" fmla="*/ 5634635 w 9174595"/>
                <a:gd name="connsiteY26" fmla="*/ 6858000 h 6858000"/>
                <a:gd name="connsiteX27" fmla="*/ 6672460 w 9174595"/>
                <a:gd name="connsiteY27" fmla="*/ 6858000 h 6858000"/>
                <a:gd name="connsiteX28" fmla="*/ 6784188 w 9174595"/>
                <a:gd name="connsiteY28" fmla="*/ 6780599 h 6858000"/>
                <a:gd name="connsiteX29" fmla="*/ 7300708 w 9174595"/>
                <a:gd name="connsiteY29" fmla="*/ 6374814 h 6858000"/>
                <a:gd name="connsiteX30" fmla="*/ 9174595 w 9174595"/>
                <a:gd name="connsiteY30" fmla="*/ 3621656 h 6858000"/>
                <a:gd name="connsiteX31" fmla="*/ 7574092 w 9174595"/>
                <a:gd name="connsiteY3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9EE62D72-11EF-40E9-BF23-0FCAEACDD7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0867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676336F2-6633-4E26-8760-05F94D87D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7523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39F3102E-7749-422F-8F51-A148252B8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47625" y="0"/>
              <a:ext cx="2209181" cy="6858000"/>
            </a:xfrm>
            <a:custGeom>
              <a:avLst/>
              <a:gdLst>
                <a:gd name="connsiteX0" fmla="*/ 955085 w 2209181"/>
                <a:gd name="connsiteY0" fmla="*/ 0 h 6858000"/>
                <a:gd name="connsiteX1" fmla="*/ 937727 w 2209181"/>
                <a:gd name="connsiteY1" fmla="*/ 0 h 6858000"/>
                <a:gd name="connsiteX2" fmla="*/ 963738 w 2209181"/>
                <a:gd name="connsiteY2" fmla="*/ 24346 h 6858000"/>
                <a:gd name="connsiteX3" fmla="*/ 2184004 w 2209181"/>
                <a:gd name="connsiteY3" fmla="*/ 3809420 h 6858000"/>
                <a:gd name="connsiteX4" fmla="*/ 218679 w 2209181"/>
                <a:gd name="connsiteY4" fmla="*/ 6681644 h 6858000"/>
                <a:gd name="connsiteX5" fmla="*/ 0 w 2209181"/>
                <a:gd name="connsiteY5" fmla="*/ 6858000 h 6858000"/>
                <a:gd name="connsiteX6" fmla="*/ 19349 w 2209181"/>
                <a:gd name="connsiteY6" fmla="*/ 6858000 h 6858000"/>
                <a:gd name="connsiteX7" fmla="*/ 236958 w 2209181"/>
                <a:gd name="connsiteY7" fmla="*/ 6682507 h 6858000"/>
                <a:gd name="connsiteX8" fmla="*/ 2202283 w 2209181"/>
                <a:gd name="connsiteY8" fmla="*/ 3810283 h 6858000"/>
                <a:gd name="connsiteX9" fmla="*/ 982018 w 2209181"/>
                <a:gd name="connsiteY9" fmla="*/ 252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55085" y="0"/>
                  </a:moveTo>
                  <a:lnTo>
                    <a:pt x="937727" y="0"/>
                  </a:lnTo>
                  <a:lnTo>
                    <a:pt x="963738" y="24346"/>
                  </a:lnTo>
                  <a:cubicBezTo>
                    <a:pt x="1818009" y="885455"/>
                    <a:pt x="2251801" y="2269402"/>
                    <a:pt x="2184004" y="3809420"/>
                  </a:cubicBezTo>
                  <a:cubicBezTo>
                    <a:pt x="2120250" y="5257592"/>
                    <a:pt x="1181008" y="5895709"/>
                    <a:pt x="218679" y="6681644"/>
                  </a:cubicBezTo>
                  <a:lnTo>
                    <a:pt x="0" y="6858000"/>
                  </a:lnTo>
                  <a:lnTo>
                    <a:pt x="19349" y="6858000"/>
                  </a:lnTo>
                  <a:lnTo>
                    <a:pt x="236958" y="6682507"/>
                  </a:lnTo>
                  <a:cubicBezTo>
                    <a:pt x="1199288" y="5896573"/>
                    <a:pt x="2138530" y="5258455"/>
                    <a:pt x="2202283" y="3810283"/>
                  </a:cubicBezTo>
                  <a:cubicBezTo>
                    <a:pt x="2270080" y="2270266"/>
                    <a:pt x="1836289" y="886318"/>
                    <a:pt x="982018" y="25210"/>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871191CD-1211-4C40-9D45-449D9BE65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36349" y="0"/>
              <a:ext cx="2209181" cy="6858000"/>
            </a:xfrm>
            <a:custGeom>
              <a:avLst/>
              <a:gdLst>
                <a:gd name="connsiteX0" fmla="*/ 937727 w 2209181"/>
                <a:gd name="connsiteY0" fmla="*/ 0 h 6858000"/>
                <a:gd name="connsiteX1" fmla="*/ 955085 w 2209181"/>
                <a:gd name="connsiteY1" fmla="*/ 0 h 6858000"/>
                <a:gd name="connsiteX2" fmla="*/ 982018 w 2209181"/>
                <a:gd name="connsiteY2" fmla="*/ 25210 h 6858000"/>
                <a:gd name="connsiteX3" fmla="*/ 2202283 w 2209181"/>
                <a:gd name="connsiteY3" fmla="*/ 3810283 h 6858000"/>
                <a:gd name="connsiteX4" fmla="*/ 236958 w 2209181"/>
                <a:gd name="connsiteY4" fmla="*/ 6682507 h 6858000"/>
                <a:gd name="connsiteX5" fmla="*/ 19349 w 2209181"/>
                <a:gd name="connsiteY5" fmla="*/ 6858000 h 6858000"/>
                <a:gd name="connsiteX6" fmla="*/ 0 w 2209181"/>
                <a:gd name="connsiteY6" fmla="*/ 6858000 h 6858000"/>
                <a:gd name="connsiteX7" fmla="*/ 218679 w 2209181"/>
                <a:gd name="connsiteY7" fmla="*/ 6681644 h 6858000"/>
                <a:gd name="connsiteX8" fmla="*/ 2184004 w 2209181"/>
                <a:gd name="connsiteY8" fmla="*/ 3809420 h 6858000"/>
                <a:gd name="connsiteX9" fmla="*/ 963738 w 2209181"/>
                <a:gd name="connsiteY9" fmla="*/ 24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37727" y="0"/>
                  </a:moveTo>
                  <a:lnTo>
                    <a:pt x="955085" y="0"/>
                  </a:lnTo>
                  <a:lnTo>
                    <a:pt x="982018" y="25210"/>
                  </a:lnTo>
                  <a:cubicBezTo>
                    <a:pt x="1836289" y="886318"/>
                    <a:pt x="2270080" y="2270266"/>
                    <a:pt x="2202283" y="3810283"/>
                  </a:cubicBezTo>
                  <a:cubicBezTo>
                    <a:pt x="2138530" y="5258455"/>
                    <a:pt x="1199288" y="5896573"/>
                    <a:pt x="236958" y="6682507"/>
                  </a:cubicBezTo>
                  <a:lnTo>
                    <a:pt x="19349" y="6858000"/>
                  </a:lnTo>
                  <a:lnTo>
                    <a:pt x="0" y="6858000"/>
                  </a:lnTo>
                  <a:lnTo>
                    <a:pt x="218679" y="6681644"/>
                  </a:lnTo>
                  <a:cubicBezTo>
                    <a:pt x="1181008" y="5895709"/>
                    <a:pt x="2120250" y="5257592"/>
                    <a:pt x="2184004" y="3809420"/>
                  </a:cubicBezTo>
                  <a:cubicBezTo>
                    <a:pt x="2251801" y="2269402"/>
                    <a:pt x="1818009" y="885455"/>
                    <a:pt x="963738" y="24346"/>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pic>
        <p:nvPicPr>
          <p:cNvPr id="4" name="Picture 4">
            <a:extLst>
              <a:ext uri="{FF2B5EF4-FFF2-40B4-BE49-F238E27FC236}">
                <a16:creationId xmlns:a16="http://schemas.microsoft.com/office/drawing/2014/main" id="{6509E974-1493-1AA0-3BE2-B95D7B64264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210938" y="1308533"/>
            <a:ext cx="7560860" cy="4138576"/>
          </a:xfrm>
          <a:prstGeom prst="rect">
            <a:avLst/>
          </a:prstGeom>
        </p:spPr>
      </p:pic>
      <p:sp>
        <p:nvSpPr>
          <p:cNvPr id="5" name="TextBox 4">
            <a:extLst>
              <a:ext uri="{FF2B5EF4-FFF2-40B4-BE49-F238E27FC236}">
                <a16:creationId xmlns:a16="http://schemas.microsoft.com/office/drawing/2014/main" id="{A1A7656F-F83F-4DA7-100D-50E704CF2AC2}"/>
              </a:ext>
            </a:extLst>
          </p:cNvPr>
          <p:cNvSpPr txBox="1"/>
          <p:nvPr/>
        </p:nvSpPr>
        <p:spPr>
          <a:xfrm>
            <a:off x="7450330" y="5247054"/>
            <a:ext cx="232146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p14="http://schemas.microsoft.com/office/powerpoint/2010/main" val="4057312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9">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8167"/>
            <a:ext cx="4834070" cy="2488150"/>
            <a:chOff x="6867015" y="-1"/>
            <a:chExt cx="5324985" cy="3251912"/>
          </a:xfrm>
          <a:solidFill>
            <a:schemeClr val="bg1">
              <a:alpha val="30000"/>
            </a:schemeClr>
          </a:solidFill>
        </p:grpSpPr>
        <p:sp>
          <p:nvSpPr>
            <p:cNvPr id="13" name="Freeform: Shape 12">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91B4EE5-3177-9D3A-795B-D0EDCCAC1B5B}"/>
              </a:ext>
            </a:extLst>
          </p:cNvPr>
          <p:cNvSpPr>
            <a:spLocks noGrp="1"/>
          </p:cNvSpPr>
          <p:nvPr>
            <p:ph type="title"/>
          </p:nvPr>
        </p:nvSpPr>
        <p:spPr>
          <a:xfrm>
            <a:off x="3047716" y="-57726"/>
            <a:ext cx="6665137" cy="2886336"/>
          </a:xfrm>
        </p:spPr>
        <p:txBody>
          <a:bodyPr>
            <a:normAutofit/>
          </a:bodyPr>
          <a:lstStyle/>
          <a:p>
            <a:pPr algn="ctr"/>
            <a:r>
              <a:rPr lang="en-IN" b="1" dirty="0">
                <a:solidFill>
                  <a:schemeClr val="tx2"/>
                </a:solidFill>
              </a:rPr>
              <a:t>CONTENTS</a:t>
            </a:r>
          </a:p>
        </p:txBody>
      </p:sp>
      <p:sp>
        <p:nvSpPr>
          <p:cNvPr id="3" name="Content Placeholder 2">
            <a:extLst>
              <a:ext uri="{FF2B5EF4-FFF2-40B4-BE49-F238E27FC236}">
                <a16:creationId xmlns:a16="http://schemas.microsoft.com/office/drawing/2014/main" id="{DA948344-9641-E69B-55EA-97AFA332F073}"/>
              </a:ext>
            </a:extLst>
          </p:cNvPr>
          <p:cNvSpPr>
            <a:spLocks noGrp="1"/>
          </p:cNvSpPr>
          <p:nvPr>
            <p:ph idx="1"/>
          </p:nvPr>
        </p:nvSpPr>
        <p:spPr>
          <a:xfrm>
            <a:off x="3050412" y="1712635"/>
            <a:ext cx="9015018" cy="3697565"/>
          </a:xfrm>
        </p:spPr>
        <p:txBody>
          <a:bodyPr vert="horz" lIns="91440" tIns="45720" rIns="91440" bIns="45720" rtlCol="0" anchor="t">
            <a:noAutofit/>
          </a:bodyPr>
          <a:lstStyle/>
          <a:p>
            <a:pPr>
              <a:buFont typeface="Wingdings" panose="05000000000000000000" pitchFamily="2" charset="2"/>
              <a:buChar char="v"/>
            </a:pPr>
            <a:r>
              <a:rPr lang="en-IN" sz="3200" dirty="0">
                <a:solidFill>
                  <a:schemeClr val="tx2"/>
                </a:solidFill>
              </a:rPr>
              <a:t>INTRODUCTION</a:t>
            </a:r>
            <a:endParaRPr lang="en-IN" sz="3200" dirty="0">
              <a:solidFill>
                <a:schemeClr val="tx2"/>
              </a:solidFill>
              <a:ea typeface="Calibri"/>
              <a:cs typeface="Calibri"/>
            </a:endParaRPr>
          </a:p>
          <a:p>
            <a:pPr>
              <a:buFont typeface="Wingdings" panose="05000000000000000000" pitchFamily="2" charset="2"/>
              <a:buChar char="v"/>
            </a:pPr>
            <a:r>
              <a:rPr lang="en-IN" sz="3200" dirty="0">
                <a:solidFill>
                  <a:schemeClr val="tx2"/>
                </a:solidFill>
              </a:rPr>
              <a:t>WEB DEVELOPMENT</a:t>
            </a:r>
            <a:endParaRPr lang="en-IN" sz="3200" dirty="0">
              <a:solidFill>
                <a:schemeClr val="tx2"/>
              </a:solidFill>
              <a:ea typeface="Calibri"/>
              <a:cs typeface="Calibri"/>
            </a:endParaRPr>
          </a:p>
          <a:p>
            <a:pPr>
              <a:buFont typeface="Wingdings" panose="05000000000000000000" pitchFamily="2" charset="2"/>
              <a:buChar char="v"/>
            </a:pPr>
            <a:r>
              <a:rPr lang="en-IN" sz="3200" dirty="0">
                <a:solidFill>
                  <a:schemeClr val="tx2"/>
                </a:solidFill>
              </a:rPr>
              <a:t>WEB DEVELOPMENT PROCESS</a:t>
            </a:r>
            <a:endParaRPr lang="en-IN" sz="3200" dirty="0">
              <a:solidFill>
                <a:schemeClr val="tx2"/>
              </a:solidFill>
              <a:ea typeface="Calibri"/>
              <a:cs typeface="Calibri"/>
            </a:endParaRPr>
          </a:p>
          <a:p>
            <a:pPr>
              <a:buFont typeface="Wingdings" panose="05000000000000000000" pitchFamily="2" charset="2"/>
              <a:buChar char="v"/>
            </a:pPr>
            <a:r>
              <a:rPr lang="en-IN" sz="3200" dirty="0">
                <a:solidFill>
                  <a:schemeClr val="tx2"/>
                </a:solidFill>
              </a:rPr>
              <a:t>HARDWARE AND SOFTWARE REQUIREMENTS</a:t>
            </a:r>
            <a:endParaRPr lang="en-IN" sz="3200" dirty="0">
              <a:solidFill>
                <a:schemeClr val="tx2"/>
              </a:solidFill>
              <a:ea typeface="Calibri"/>
              <a:cs typeface="Calibri"/>
            </a:endParaRPr>
          </a:p>
          <a:p>
            <a:pPr>
              <a:buFont typeface="Wingdings" panose="05000000000000000000" pitchFamily="2" charset="2"/>
              <a:buChar char="v"/>
            </a:pPr>
            <a:r>
              <a:rPr lang="en-IN" sz="3200" dirty="0">
                <a:solidFill>
                  <a:schemeClr val="tx2"/>
                </a:solidFill>
              </a:rPr>
              <a:t>SMART SHOPPING CART (SSC)</a:t>
            </a:r>
            <a:endParaRPr lang="en-IN" sz="3200" dirty="0">
              <a:solidFill>
                <a:schemeClr val="tx2"/>
              </a:solidFill>
              <a:ea typeface="Calibri"/>
              <a:cs typeface="Calibri"/>
            </a:endParaRPr>
          </a:p>
          <a:p>
            <a:pPr>
              <a:buFont typeface="Wingdings" panose="05000000000000000000" pitchFamily="2" charset="2"/>
              <a:buChar char="v"/>
            </a:pPr>
            <a:r>
              <a:rPr lang="en-IN" sz="3200" dirty="0">
                <a:solidFill>
                  <a:schemeClr val="tx2"/>
                </a:solidFill>
              </a:rPr>
              <a:t>APPLICATIONS</a:t>
            </a:r>
            <a:endParaRPr lang="en-IN" sz="3200" dirty="0">
              <a:solidFill>
                <a:schemeClr val="tx2"/>
              </a:solidFill>
              <a:ea typeface="Calibri"/>
              <a:cs typeface="Calibri"/>
            </a:endParaRPr>
          </a:p>
          <a:p>
            <a:pPr>
              <a:buFont typeface="Wingdings" panose="05000000000000000000" pitchFamily="2" charset="2"/>
              <a:buChar char="v"/>
            </a:pPr>
            <a:r>
              <a:rPr lang="en-IN" sz="3200" dirty="0">
                <a:solidFill>
                  <a:schemeClr val="tx2"/>
                </a:solidFill>
              </a:rPr>
              <a:t>REFERENCES</a:t>
            </a:r>
            <a:endParaRPr lang="en-IN" sz="3200" dirty="0">
              <a:solidFill>
                <a:schemeClr val="tx2"/>
              </a:solidFill>
              <a:ea typeface="Calibri"/>
              <a:cs typeface="Calibri"/>
            </a:endParaRPr>
          </a:p>
          <a:p>
            <a:pPr>
              <a:buFont typeface="Wingdings" panose="05000000000000000000" pitchFamily="2" charset="2"/>
              <a:buChar char="v"/>
            </a:pPr>
            <a:endParaRPr lang="en-IN" sz="3200" dirty="0">
              <a:solidFill>
                <a:schemeClr val="tx2"/>
              </a:solidFill>
              <a:ea typeface="Calibri"/>
              <a:cs typeface="Calibri"/>
            </a:endParaRPr>
          </a:p>
        </p:txBody>
      </p:sp>
      <p:grpSp>
        <p:nvGrpSpPr>
          <p:cNvPr id="18" name="Group 17">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19" name="Freeform: Shape 18">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617229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D5FEA-3D89-720B-5913-3424C95E93AE}"/>
              </a:ext>
            </a:extLst>
          </p:cNvPr>
          <p:cNvSpPr>
            <a:spLocks noGrp="1"/>
          </p:cNvSpPr>
          <p:nvPr>
            <p:ph type="title"/>
          </p:nvPr>
        </p:nvSpPr>
        <p:spPr/>
        <p:txBody>
          <a:bodyPr>
            <a:normAutofit/>
          </a:bodyPr>
          <a:lstStyle/>
          <a:p>
            <a:r>
              <a:rPr lang="en-IN" sz="5400" b="1" dirty="0"/>
              <a:t>INTRODUCTION</a:t>
            </a:r>
            <a:endParaRPr lang="en-IN" sz="5400" b="1">
              <a:ea typeface="Calibri Light"/>
              <a:cs typeface="Calibri Light"/>
            </a:endParaRPr>
          </a:p>
        </p:txBody>
      </p:sp>
      <p:graphicFrame>
        <p:nvGraphicFramePr>
          <p:cNvPr id="47" name="Content Placeholder 40">
            <a:extLst>
              <a:ext uri="{FF2B5EF4-FFF2-40B4-BE49-F238E27FC236}">
                <a16:creationId xmlns:a16="http://schemas.microsoft.com/office/drawing/2014/main" id="{3FB43C26-30B5-7C20-C3C5-99F96B6715A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39986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5">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7">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9">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31">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33">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Rectangle 37">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D84E9E-7FAD-3AB9-D7BD-730F0E635BAA}"/>
              </a:ext>
            </a:extLst>
          </p:cNvPr>
          <p:cNvSpPr>
            <a:spLocks noGrp="1"/>
          </p:cNvSpPr>
          <p:nvPr>
            <p:ph type="title"/>
          </p:nvPr>
        </p:nvSpPr>
        <p:spPr>
          <a:xfrm>
            <a:off x="130255" y="586855"/>
            <a:ext cx="3854508" cy="3387497"/>
          </a:xfrm>
        </p:spPr>
        <p:txBody>
          <a:bodyPr anchor="b">
            <a:normAutofit/>
          </a:bodyPr>
          <a:lstStyle/>
          <a:p>
            <a:pPr algn="r"/>
            <a:r>
              <a:rPr lang="en-IN" sz="4800" b="1" dirty="0">
                <a:solidFill>
                  <a:srgbClr val="FFFFFF"/>
                </a:solidFill>
                <a:ea typeface="Calibri Light"/>
                <a:cs typeface="Calibri Light"/>
              </a:rPr>
              <a:t>INRODUCTION</a:t>
            </a:r>
          </a:p>
        </p:txBody>
      </p:sp>
      <p:sp>
        <p:nvSpPr>
          <p:cNvPr id="3" name="Content Placeholder 2">
            <a:extLst>
              <a:ext uri="{FF2B5EF4-FFF2-40B4-BE49-F238E27FC236}">
                <a16:creationId xmlns:a16="http://schemas.microsoft.com/office/drawing/2014/main" id="{8127173A-CD1F-33D8-A907-69BB8A25EF41}"/>
              </a:ext>
            </a:extLst>
          </p:cNvPr>
          <p:cNvSpPr>
            <a:spLocks noGrp="1"/>
          </p:cNvSpPr>
          <p:nvPr>
            <p:ph idx="1"/>
          </p:nvPr>
        </p:nvSpPr>
        <p:spPr>
          <a:xfrm>
            <a:off x="4810259" y="649480"/>
            <a:ext cx="6555347" cy="5546047"/>
          </a:xfrm>
        </p:spPr>
        <p:txBody>
          <a:bodyPr anchor="ctr">
            <a:normAutofit/>
          </a:bodyPr>
          <a:lstStyle/>
          <a:p>
            <a:r>
              <a:rPr lang="en-IN" sz="2000">
                <a:effectLst/>
                <a:latin typeface="Georgia" panose="02040502050405020303" pitchFamily="18" charset="0"/>
                <a:ea typeface="Calibri" panose="020F0502020204030204" pitchFamily="34" charset="0"/>
                <a:cs typeface="Gautami" panose="020B0502040204020203" pitchFamily="34" charset="0"/>
              </a:rPr>
              <a:t>We used HTML, CSS, Java Script for developing this website.</a:t>
            </a:r>
          </a:p>
          <a:p>
            <a:r>
              <a:rPr lang="en-IN" sz="2000">
                <a:effectLst/>
                <a:latin typeface="Georgia" panose="02040502050405020303" pitchFamily="18" charset="0"/>
                <a:ea typeface="Calibri" panose="020F0502020204030204" pitchFamily="34" charset="0"/>
                <a:cs typeface="Gautami" panose="020B0502040204020203" pitchFamily="34" charset="0"/>
              </a:rPr>
              <a:t>This Project presents a preliminary development of the smart shopping cart (SSC) that can be integrated into the smart mall system. </a:t>
            </a:r>
          </a:p>
          <a:p>
            <a:r>
              <a:rPr lang="en-IN" sz="2000">
                <a:effectLst/>
                <a:latin typeface="Georgia" panose="02040502050405020303" pitchFamily="18" charset="0"/>
                <a:ea typeface="Calibri" panose="020F0502020204030204" pitchFamily="34" charset="0"/>
                <a:cs typeface="Gautami" panose="020B0502040204020203" pitchFamily="34" charset="0"/>
              </a:rPr>
              <a:t>The SSC can provide customers with the efficient user interface so that the shopping service can be effectively promoted.</a:t>
            </a:r>
            <a:endParaRPr lang="en-IN" sz="2000"/>
          </a:p>
        </p:txBody>
      </p:sp>
    </p:spTree>
    <p:extLst>
      <p:ext uri="{BB962C8B-B14F-4D97-AF65-F5344CB8AC3E}">
        <p14:creationId xmlns:p14="http://schemas.microsoft.com/office/powerpoint/2010/main" val="2244963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1C45F-5CFB-4B6D-3D3F-0B8BF17999BF}"/>
              </a:ext>
            </a:extLst>
          </p:cNvPr>
          <p:cNvSpPr>
            <a:spLocks noGrp="1"/>
          </p:cNvSpPr>
          <p:nvPr>
            <p:ph type="title"/>
          </p:nvPr>
        </p:nvSpPr>
        <p:spPr/>
        <p:txBody>
          <a:bodyPr>
            <a:normAutofit/>
          </a:bodyPr>
          <a:lstStyle/>
          <a:p>
            <a:r>
              <a:rPr lang="en-IN" sz="5400" b="1" dirty="0"/>
              <a:t>WEB DEVELOPMENT</a:t>
            </a:r>
            <a:endParaRPr lang="en-IN" sz="5400" b="1" dirty="0">
              <a:ea typeface="Calibri Light"/>
              <a:cs typeface="Calibri Light"/>
            </a:endParaRPr>
          </a:p>
        </p:txBody>
      </p:sp>
      <p:graphicFrame>
        <p:nvGraphicFramePr>
          <p:cNvPr id="7" name="Content Placeholder 2">
            <a:extLst>
              <a:ext uri="{FF2B5EF4-FFF2-40B4-BE49-F238E27FC236}">
                <a16:creationId xmlns:a16="http://schemas.microsoft.com/office/drawing/2014/main" id="{2882CA0D-583C-CC9E-492A-536BAB51BD39}"/>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9456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FA9BC0-298B-C150-267B-17AA1D9F3A9D}"/>
              </a:ext>
            </a:extLst>
          </p:cNvPr>
          <p:cNvSpPr>
            <a:spLocks noGrp="1"/>
          </p:cNvSpPr>
          <p:nvPr>
            <p:ph type="title"/>
          </p:nvPr>
        </p:nvSpPr>
        <p:spPr>
          <a:xfrm>
            <a:off x="5596501" y="489508"/>
            <a:ext cx="5754896" cy="1667569"/>
          </a:xfrm>
        </p:spPr>
        <p:txBody>
          <a:bodyPr anchor="b">
            <a:normAutofit/>
          </a:bodyPr>
          <a:lstStyle/>
          <a:p>
            <a:pPr algn="ctr"/>
            <a:r>
              <a:rPr lang="en-IN" sz="4800" b="1" dirty="0"/>
              <a:t>WEB DEVELOPMENT PROCESS</a:t>
            </a:r>
            <a:endParaRPr lang="en-IN" sz="4800" b="1">
              <a:ea typeface="Calibri Light"/>
              <a:cs typeface="Calibri Light"/>
            </a:endParaRPr>
          </a:p>
        </p:txBody>
      </p:sp>
      <p:pic>
        <p:nvPicPr>
          <p:cNvPr id="22" name="Graphic 21" descr="Laptop">
            <a:extLst>
              <a:ext uri="{FF2B5EF4-FFF2-40B4-BE49-F238E27FC236}">
                <a16:creationId xmlns:a16="http://schemas.microsoft.com/office/drawing/2014/main" id="{0F0F93B4-79D9-BD2F-4FA9-3E4512046A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8130" y="1275070"/>
            <a:ext cx="3876165" cy="3876165"/>
          </a:xfrm>
          <a:prstGeom prst="rect">
            <a:avLst/>
          </a:prstGeom>
        </p:spPr>
      </p:pic>
      <p:sp>
        <p:nvSpPr>
          <p:cNvPr id="3" name="Content Placeholder 2">
            <a:extLst>
              <a:ext uri="{FF2B5EF4-FFF2-40B4-BE49-F238E27FC236}">
                <a16:creationId xmlns:a16="http://schemas.microsoft.com/office/drawing/2014/main" id="{DE93A41A-6472-6C79-10CF-4AFB8938800E}"/>
              </a:ext>
            </a:extLst>
          </p:cNvPr>
          <p:cNvSpPr>
            <a:spLocks noGrp="1"/>
          </p:cNvSpPr>
          <p:nvPr>
            <p:ph idx="1"/>
          </p:nvPr>
        </p:nvSpPr>
        <p:spPr>
          <a:xfrm>
            <a:off x="5596502" y="2405894"/>
            <a:ext cx="5754896" cy="3197464"/>
          </a:xfrm>
        </p:spPr>
        <p:txBody>
          <a:bodyPr vert="horz" lIns="91440" tIns="45720" rIns="91440" bIns="45720" rtlCol="0" anchor="t">
            <a:normAutofit/>
          </a:bodyPr>
          <a:lstStyle/>
          <a:p>
            <a:pPr lvl="0">
              <a:buFont typeface="Arial" panose="020F0302020204030204"/>
              <a:buChar char="•"/>
            </a:pPr>
            <a:r>
              <a:rPr lang="en-IN" sz="2000">
                <a:effectLst/>
                <a:latin typeface="Georgia" panose="02040502050405020303" pitchFamily="18" charset="0"/>
                <a:ea typeface="Times New Roman" panose="02020603050405020304" pitchFamily="18" charset="0"/>
              </a:rPr>
              <a:t>Decide Purpose</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lvl="0">
              <a:buFont typeface="Arial" panose="020F0302020204030204"/>
              <a:buChar char="•"/>
            </a:pPr>
            <a:r>
              <a:rPr lang="en-IN" sz="2000">
                <a:effectLst/>
                <a:latin typeface="Georgia" panose="02040502050405020303" pitchFamily="18" charset="0"/>
                <a:ea typeface="Times New Roman" panose="02020603050405020304" pitchFamily="18" charset="0"/>
              </a:rPr>
              <a:t>Planning</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lvl="0">
              <a:buFont typeface="Arial" panose="020F0302020204030204"/>
              <a:buChar char="•"/>
            </a:pPr>
            <a:r>
              <a:rPr lang="en-IN" sz="2000">
                <a:effectLst/>
                <a:latin typeface="Georgia" panose="02040502050405020303" pitchFamily="18" charset="0"/>
                <a:ea typeface="Times New Roman" panose="02020603050405020304" pitchFamily="18" charset="0"/>
              </a:rPr>
              <a:t>Designing</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lvl="0">
              <a:buFont typeface="Arial" panose="020F0302020204030204"/>
              <a:buChar char="•"/>
            </a:pPr>
            <a:r>
              <a:rPr lang="en-IN" sz="2000">
                <a:effectLst/>
                <a:latin typeface="Georgia" panose="02040502050405020303" pitchFamily="18" charset="0"/>
                <a:ea typeface="Times New Roman" panose="02020603050405020304" pitchFamily="18" charset="0"/>
              </a:rPr>
              <a:t>Gather Content</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lvl="0">
              <a:buFont typeface="Arial" panose="020F0302020204030204"/>
              <a:buChar char="•"/>
            </a:pPr>
            <a:r>
              <a:rPr lang="en-IN" sz="2000">
                <a:effectLst/>
                <a:latin typeface="Georgia" panose="02040502050405020303" pitchFamily="18" charset="0"/>
                <a:ea typeface="Times New Roman" panose="02020603050405020304" pitchFamily="18" charset="0"/>
              </a:rPr>
              <a:t>Building</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lvl="0">
              <a:buFont typeface="Arial" panose="020F0302020204030204"/>
              <a:buChar char="•"/>
            </a:pPr>
            <a:r>
              <a:rPr lang="en-IN" sz="2000">
                <a:effectLst/>
                <a:latin typeface="Georgia" panose="02040502050405020303" pitchFamily="18" charset="0"/>
                <a:ea typeface="Times New Roman" panose="02020603050405020304" pitchFamily="18" charset="0"/>
              </a:rPr>
              <a:t>Testing</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lvl="0">
              <a:buFont typeface="Arial" panose="020F0302020204030204"/>
              <a:buChar char="•"/>
            </a:pPr>
            <a:r>
              <a:rPr lang="en-IN" sz="2000">
                <a:effectLst/>
                <a:latin typeface="Georgia" panose="02040502050405020303" pitchFamily="18" charset="0"/>
                <a:ea typeface="Times New Roman" panose="02020603050405020304" pitchFamily="18" charset="0"/>
              </a:rPr>
              <a:t>Upload to Server</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lvl="0">
              <a:buFont typeface="Arial" panose="020F0302020204030204"/>
              <a:buChar char="•"/>
            </a:pPr>
            <a:r>
              <a:rPr lang="en-IN" sz="2000">
                <a:effectLst/>
                <a:latin typeface="Georgia" panose="02040502050405020303" pitchFamily="18" charset="0"/>
                <a:ea typeface="Times New Roman" panose="02020603050405020304" pitchFamily="18" charset="0"/>
              </a:rPr>
              <a:t>Marketing &amp; Maintenance</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sz="2000"/>
          </a:p>
        </p:txBody>
      </p:sp>
      <p:sp>
        <p:nvSpPr>
          <p:cNvPr id="27" name="Rectangle 26">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4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4B9127-318B-BC1B-8103-D1B5741282B1}"/>
              </a:ext>
            </a:extLst>
          </p:cNvPr>
          <p:cNvSpPr>
            <a:spLocks noGrp="1"/>
          </p:cNvSpPr>
          <p:nvPr>
            <p:ph type="title"/>
          </p:nvPr>
        </p:nvSpPr>
        <p:spPr>
          <a:xfrm>
            <a:off x="956826" y="1112969"/>
            <a:ext cx="4155012" cy="4166010"/>
          </a:xfrm>
        </p:spPr>
        <p:txBody>
          <a:bodyPr>
            <a:normAutofit/>
          </a:bodyPr>
          <a:lstStyle/>
          <a:p>
            <a:r>
              <a:rPr lang="en-IN" sz="4800" b="1" dirty="0">
                <a:solidFill>
                  <a:srgbClr val="FFFFFF"/>
                </a:solidFill>
              </a:rPr>
              <a:t>HARDWARE AND SOFTWARE REQUIREMENTS</a:t>
            </a:r>
            <a:endParaRPr lang="en-IN" sz="4800" b="1">
              <a:solidFill>
                <a:srgbClr val="FFFFFF"/>
              </a:solidFill>
              <a:ea typeface="Calibri Light"/>
              <a:cs typeface="Calibri Light"/>
            </a:endParaRPr>
          </a:p>
        </p:txBody>
      </p:sp>
      <p:sp>
        <p:nvSpPr>
          <p:cNvPr id="27"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Content Placeholder 2">
            <a:extLst>
              <a:ext uri="{FF2B5EF4-FFF2-40B4-BE49-F238E27FC236}">
                <a16:creationId xmlns:a16="http://schemas.microsoft.com/office/drawing/2014/main" id="{62B1760F-1BC7-A71F-8630-6C6E7EBC169E}"/>
              </a:ext>
            </a:extLst>
          </p:cNvPr>
          <p:cNvSpPr>
            <a:spLocks noGrp="1"/>
          </p:cNvSpPr>
          <p:nvPr>
            <p:ph idx="1"/>
          </p:nvPr>
        </p:nvSpPr>
        <p:spPr>
          <a:xfrm>
            <a:off x="6224789" y="1507753"/>
            <a:ext cx="5257799" cy="4889350"/>
          </a:xfrm>
        </p:spPr>
        <p:txBody>
          <a:bodyPr anchor="t">
            <a:normAutofit/>
          </a:bodyPr>
          <a:lstStyle/>
          <a:p>
            <a:r>
              <a:rPr lang="en-IN"/>
              <a:t>Windows 7 or above</a:t>
            </a:r>
          </a:p>
          <a:p>
            <a:r>
              <a:rPr lang="en-IN"/>
              <a:t>VISUAL STUDIO</a:t>
            </a:r>
          </a:p>
          <a:p>
            <a:r>
              <a:rPr lang="en-IN"/>
              <a:t>HTML</a:t>
            </a:r>
          </a:p>
          <a:p>
            <a:r>
              <a:rPr lang="en-IN"/>
              <a:t>CSS</a:t>
            </a:r>
          </a:p>
          <a:p>
            <a:r>
              <a:rPr lang="en-IN"/>
              <a:t>JAVA SCRIPT</a:t>
            </a:r>
          </a:p>
          <a:p>
            <a:r>
              <a:rPr lang="en-IN"/>
              <a:t>BOOTSTRAP</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464386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99CADE-1614-EF05-792A-F3F3B756C8D7}"/>
              </a:ext>
            </a:extLst>
          </p:cNvPr>
          <p:cNvSpPr>
            <a:spLocks noGrp="1"/>
          </p:cNvSpPr>
          <p:nvPr>
            <p:ph type="title"/>
          </p:nvPr>
        </p:nvSpPr>
        <p:spPr>
          <a:xfrm>
            <a:off x="1291432" y="2059635"/>
            <a:ext cx="3436198" cy="2186459"/>
          </a:xfrm>
        </p:spPr>
        <p:txBody>
          <a:bodyPr>
            <a:noAutofit/>
          </a:bodyPr>
          <a:lstStyle/>
          <a:p>
            <a:pPr algn="ctr"/>
            <a:r>
              <a:rPr lang="en-IN" sz="5400" b="1" dirty="0">
                <a:solidFill>
                  <a:srgbClr val="FFFFFF"/>
                </a:solidFill>
              </a:rPr>
              <a:t>SMART SHOPPING CART (SSC)</a:t>
            </a:r>
            <a:endParaRPr lang="en-US" sz="5400" b="1">
              <a:ea typeface="Calibri Light"/>
              <a:cs typeface="Calibri Light"/>
            </a:endParaRP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5D96BA1B-3655-5FB0-C6CC-BE9117E59890}"/>
              </a:ext>
            </a:extLst>
          </p:cNvPr>
          <p:cNvSpPr>
            <a:spLocks noGrp="1"/>
          </p:cNvSpPr>
          <p:nvPr>
            <p:ph idx="1"/>
          </p:nvPr>
        </p:nvSpPr>
        <p:spPr>
          <a:xfrm>
            <a:off x="6096000" y="820880"/>
            <a:ext cx="5257799" cy="4889350"/>
          </a:xfrm>
        </p:spPr>
        <p:txBody>
          <a:bodyPr anchor="t">
            <a:normAutofit/>
          </a:bodyPr>
          <a:lstStyle/>
          <a:p>
            <a:pPr marL="0" indent="0">
              <a:buNone/>
            </a:pPr>
            <a:r>
              <a:rPr lang="en-IN" dirty="0"/>
              <a:t>   My Website consists of </a:t>
            </a:r>
          </a:p>
          <a:p>
            <a:pPr marL="514350" indent="-514350">
              <a:buFont typeface="+mj-lt"/>
              <a:buAutoNum type="arabicPeriod"/>
            </a:pPr>
            <a:r>
              <a:rPr lang="en-IN" dirty="0"/>
              <a:t>Index Page (Main Page or Home Page)</a:t>
            </a:r>
          </a:p>
          <a:p>
            <a:pPr marL="514350" indent="-514350">
              <a:buFont typeface="+mj-lt"/>
              <a:buAutoNum type="arabicPeriod"/>
            </a:pPr>
            <a:r>
              <a:rPr lang="en-IN" dirty="0"/>
              <a:t>Blog Page</a:t>
            </a:r>
          </a:p>
          <a:p>
            <a:pPr marL="514350" indent="-514350">
              <a:buFont typeface="+mj-lt"/>
              <a:buAutoNum type="arabicPeriod"/>
            </a:pPr>
            <a:r>
              <a:rPr lang="en-IN" dirty="0"/>
              <a:t>Contact Page</a:t>
            </a:r>
          </a:p>
          <a:p>
            <a:pPr marL="514350" indent="-514350">
              <a:buFont typeface="+mj-lt"/>
              <a:buAutoNum type="arabicPeriod"/>
            </a:pPr>
            <a:r>
              <a:rPr lang="en-IN" dirty="0"/>
              <a:t>Server Page</a:t>
            </a:r>
          </a:p>
          <a:p>
            <a:pPr marL="514350" indent="-514350">
              <a:buFont typeface="+mj-lt"/>
              <a:buAutoNum type="arabicPeriod"/>
            </a:pPr>
            <a:r>
              <a:rPr lang="en-IN" dirty="0"/>
              <a:t>About Us Page</a:t>
            </a:r>
          </a:p>
          <a:p>
            <a:pPr marL="514350" indent="-514350">
              <a:buFont typeface="+mj-lt"/>
              <a:buAutoNum type="arabicPeriod"/>
            </a:pPr>
            <a:r>
              <a:rPr lang="en-IN" dirty="0"/>
              <a:t>Register &amp; Login Page</a:t>
            </a:r>
          </a:p>
          <a:p>
            <a:pPr marL="514350" indent="-514350">
              <a:buFont typeface="+mj-lt"/>
              <a:buAutoNum type="arabicPeriod"/>
            </a:pPr>
            <a:r>
              <a:rPr lang="en-IN" dirty="0"/>
              <a:t>Feedback Forms in every page</a:t>
            </a:r>
          </a:p>
          <a:p>
            <a:pPr marL="514350" indent="-514350">
              <a:buFont typeface="+mj-lt"/>
              <a:buAutoNum type="arabicPeriod"/>
            </a:pPr>
            <a:endParaRPr lang="en-IN" dirty="0"/>
          </a:p>
          <a:p>
            <a:pPr marL="514350" indent="-514350">
              <a:buFont typeface="+mj-lt"/>
              <a:buAutoNum type="arabicPeriod"/>
            </a:pPr>
            <a:endParaRPr lang="en-IN" dirty="0"/>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746267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85C987D2-7173-4E3E-8050-66B337EE3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5">
            <a:extLst>
              <a:ext uri="{FF2B5EF4-FFF2-40B4-BE49-F238E27FC236}">
                <a16:creationId xmlns:a16="http://schemas.microsoft.com/office/drawing/2014/main" id="{E35B638B-CA07-B679-FF17-975C81F76D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7563" y="633852"/>
            <a:ext cx="3144423" cy="1768739"/>
          </a:xfrm>
          <a:prstGeom prst="rect">
            <a:avLst/>
          </a:prstGeom>
        </p:spPr>
      </p:pic>
      <p:sp>
        <p:nvSpPr>
          <p:cNvPr id="37" name="Freeform 44">
            <a:extLst>
              <a:ext uri="{FF2B5EF4-FFF2-40B4-BE49-F238E27FC236}">
                <a16:creationId xmlns:a16="http://schemas.microsoft.com/office/drawing/2014/main" id="{C2BE09AA-2EBF-4AE1-A44F-00DE1F4600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Rectangle 38">
            <a:extLst>
              <a:ext uri="{FF2B5EF4-FFF2-40B4-BE49-F238E27FC236}">
                <a16:creationId xmlns:a16="http://schemas.microsoft.com/office/drawing/2014/main" id="{12CBB1B2-298B-4D88-B306-3976FCDF1E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699196" y="635715"/>
            <a:ext cx="5852722"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6282D477-EF5A-2358-C92B-9A32BE231582}"/>
              </a:ext>
            </a:extLst>
          </p:cNvPr>
          <p:cNvSpPr>
            <a:spLocks noGrp="1"/>
          </p:cNvSpPr>
          <p:nvPr>
            <p:ph type="title"/>
          </p:nvPr>
        </p:nvSpPr>
        <p:spPr>
          <a:xfrm>
            <a:off x="6096000" y="804328"/>
            <a:ext cx="5300553" cy="1205821"/>
          </a:xfrm>
        </p:spPr>
        <p:txBody>
          <a:bodyPr>
            <a:normAutofit/>
          </a:bodyPr>
          <a:lstStyle/>
          <a:p>
            <a:r>
              <a:rPr lang="en-IN" b="1" dirty="0">
                <a:solidFill>
                  <a:srgbClr val="FEFFFF"/>
                </a:solidFill>
              </a:rPr>
              <a:t>Index Page</a:t>
            </a:r>
            <a:endParaRPr lang="en-IN" b="1" dirty="0">
              <a:solidFill>
                <a:srgbClr val="FEFFFF"/>
              </a:solidFill>
              <a:ea typeface="Calibri Light"/>
              <a:cs typeface="Calibri Light"/>
            </a:endParaRPr>
          </a:p>
        </p:txBody>
      </p:sp>
      <p:pic>
        <p:nvPicPr>
          <p:cNvPr id="12" name="Picture 11">
            <a:extLst>
              <a:ext uri="{FF2B5EF4-FFF2-40B4-BE49-F238E27FC236}">
                <a16:creationId xmlns:a16="http://schemas.microsoft.com/office/drawing/2014/main" id="{0739F3D5-A557-D313-0F73-64257BB0C8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4997" y="2529756"/>
            <a:ext cx="3259801" cy="1833639"/>
          </a:xfrm>
          <a:prstGeom prst="rect">
            <a:avLst/>
          </a:prstGeom>
        </p:spPr>
      </p:pic>
      <p:pic>
        <p:nvPicPr>
          <p:cNvPr id="13" name="Picture 12">
            <a:extLst>
              <a:ext uri="{FF2B5EF4-FFF2-40B4-BE49-F238E27FC236}">
                <a16:creationId xmlns:a16="http://schemas.microsoft.com/office/drawing/2014/main" id="{57152203-6D46-91A8-4316-8A863497A2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8109" y="4490560"/>
            <a:ext cx="3161252" cy="1778205"/>
          </a:xfrm>
          <a:prstGeom prst="rect">
            <a:avLst/>
          </a:prstGeom>
        </p:spPr>
      </p:pic>
      <p:sp>
        <p:nvSpPr>
          <p:cNvPr id="10" name="Content Placeholder 9">
            <a:extLst>
              <a:ext uri="{FF2B5EF4-FFF2-40B4-BE49-F238E27FC236}">
                <a16:creationId xmlns:a16="http://schemas.microsoft.com/office/drawing/2014/main" id="{1AC50BA6-4930-C447-30A8-FC0462B76141}"/>
              </a:ext>
            </a:extLst>
          </p:cNvPr>
          <p:cNvSpPr>
            <a:spLocks noGrp="1"/>
          </p:cNvSpPr>
          <p:nvPr>
            <p:ph idx="1"/>
          </p:nvPr>
        </p:nvSpPr>
        <p:spPr>
          <a:xfrm>
            <a:off x="6096000" y="2490436"/>
            <a:ext cx="4980619" cy="3567173"/>
          </a:xfrm>
        </p:spPr>
        <p:txBody>
          <a:bodyPr>
            <a:normAutofit/>
          </a:bodyPr>
          <a:lstStyle/>
          <a:p>
            <a:pPr marL="0" indent="0">
              <a:buNone/>
            </a:pPr>
            <a:r>
              <a:rPr lang="en-IN" sz="2200"/>
              <a:t>  Contents in Index Page are</a:t>
            </a:r>
          </a:p>
          <a:p>
            <a:pPr>
              <a:buFont typeface="Wingdings" panose="05000000000000000000" pitchFamily="2" charset="2"/>
              <a:buChar char="Ø"/>
            </a:pPr>
            <a:r>
              <a:rPr lang="en-IN" sz="2200"/>
              <a:t>Navigation Tag</a:t>
            </a:r>
          </a:p>
          <a:p>
            <a:pPr>
              <a:buFont typeface="Wingdings" panose="05000000000000000000" pitchFamily="2" charset="2"/>
              <a:buChar char="Ø"/>
            </a:pPr>
            <a:r>
              <a:rPr lang="en-IN" sz="2200"/>
              <a:t>Logo </a:t>
            </a:r>
          </a:p>
          <a:p>
            <a:pPr>
              <a:buFont typeface="Wingdings" panose="05000000000000000000" pitchFamily="2" charset="2"/>
              <a:buChar char="Ø"/>
            </a:pPr>
            <a:r>
              <a:rPr lang="en-IN" sz="2200"/>
              <a:t>Background Designs</a:t>
            </a:r>
          </a:p>
          <a:p>
            <a:pPr>
              <a:buFont typeface="Wingdings" panose="05000000000000000000" pitchFamily="2" charset="2"/>
              <a:buChar char="Ø"/>
            </a:pPr>
            <a:r>
              <a:rPr lang="en-IN" sz="2200"/>
              <a:t>Grid Displays</a:t>
            </a:r>
          </a:p>
          <a:p>
            <a:pPr>
              <a:buFont typeface="Wingdings" panose="05000000000000000000" pitchFamily="2" charset="2"/>
              <a:buChar char="Ø"/>
            </a:pPr>
            <a:r>
              <a:rPr lang="en-IN" sz="2200"/>
              <a:t>Buttons</a:t>
            </a:r>
          </a:p>
          <a:p>
            <a:pPr>
              <a:buFont typeface="Wingdings" panose="05000000000000000000" pitchFamily="2" charset="2"/>
              <a:buChar char="Ø"/>
            </a:pPr>
            <a:r>
              <a:rPr lang="en-IN" sz="2200"/>
              <a:t>Pictures</a:t>
            </a:r>
          </a:p>
          <a:p>
            <a:pPr>
              <a:buFont typeface="Wingdings" panose="05000000000000000000" pitchFamily="2" charset="2"/>
              <a:buChar char="Ø"/>
            </a:pPr>
            <a:r>
              <a:rPr lang="en-IN" sz="2200"/>
              <a:t>Lists</a:t>
            </a:r>
          </a:p>
          <a:p>
            <a:pPr>
              <a:buFont typeface="Wingdings" panose="05000000000000000000" pitchFamily="2" charset="2"/>
              <a:buChar char="Ø"/>
            </a:pPr>
            <a:endParaRPr lang="en-IN" sz="2200"/>
          </a:p>
        </p:txBody>
      </p:sp>
    </p:spTree>
    <p:extLst>
      <p:ext uri="{BB962C8B-B14F-4D97-AF65-F5344CB8AC3E}">
        <p14:creationId xmlns:p14="http://schemas.microsoft.com/office/powerpoint/2010/main" val="7908911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137</TotalTime>
  <Words>680</Words>
  <Application>Microsoft Office PowerPoint</Application>
  <PresentationFormat>Widescreen</PresentationFormat>
  <Paragraphs>119</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Meiryo</vt:lpstr>
      <vt:lpstr>Arial</vt:lpstr>
      <vt:lpstr>Calibri</vt:lpstr>
      <vt:lpstr>Calibri Light</vt:lpstr>
      <vt:lpstr>Georgia</vt:lpstr>
      <vt:lpstr>Times New Roman</vt:lpstr>
      <vt:lpstr>Wingdings</vt:lpstr>
      <vt:lpstr>Office Theme</vt:lpstr>
      <vt:lpstr>WEB DEVELOPMENT (Smart Shopping Cart)</vt:lpstr>
      <vt:lpstr>CONTENTS</vt:lpstr>
      <vt:lpstr>INTRODUCTION</vt:lpstr>
      <vt:lpstr>INRODUCTION</vt:lpstr>
      <vt:lpstr>WEB DEVELOPMENT</vt:lpstr>
      <vt:lpstr>WEB DEVELOPMENT PROCESS</vt:lpstr>
      <vt:lpstr>HARDWARE AND SOFTWARE REQUIREMENTS</vt:lpstr>
      <vt:lpstr>SMART SHOPPING CART (SSC)</vt:lpstr>
      <vt:lpstr>Index Page</vt:lpstr>
      <vt:lpstr>PowerPoint Presentation</vt:lpstr>
      <vt:lpstr>About Us Page</vt:lpstr>
      <vt:lpstr>Services Page</vt:lpstr>
      <vt:lpstr>Blog Page</vt:lpstr>
      <vt:lpstr>Contact us Page</vt:lpstr>
      <vt:lpstr>Login &amp; Register Form</vt:lpstr>
      <vt:lpstr>Feedback Form</vt:lpstr>
      <vt:lpstr>APPLICATIONS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DEVELOPMENT (Smart Shopping Cart)</dc:title>
  <dc:creator>goundraamarnath@gmail.com</dc:creator>
  <cp:lastModifiedBy>goundraamarnath@gmail.com</cp:lastModifiedBy>
  <cp:revision>217</cp:revision>
  <dcterms:created xsi:type="dcterms:W3CDTF">2022-12-19T13:26:40Z</dcterms:created>
  <dcterms:modified xsi:type="dcterms:W3CDTF">2022-12-20T14:24:19Z</dcterms:modified>
</cp:coreProperties>
</file>